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FFCC"/>
    <a:srgbClr val="CC0000"/>
    <a:srgbClr val="000066"/>
    <a:srgbClr val="FFCC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109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9DC4A604-C212-462C-A269-FA24339E99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kumimoji="1" sz="1000" i="1"/>
            </a:lvl1pPr>
          </a:lstStyle>
          <a:p>
            <a:r>
              <a:rPr lang="pl-PL"/>
              <a:t>*</a:t>
            </a:r>
            <a:endParaRPr lang="pl-PL" sz="1200"/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kumimoji="1" sz="1000" i="1"/>
            </a:lvl1pPr>
          </a:lstStyle>
          <a:p>
            <a:r>
              <a:rPr lang="pl-PL"/>
              <a:t>07/16/96</a:t>
            </a:r>
            <a:endParaRPr lang="pl-PL" sz="1200"/>
          </a:p>
        </p:txBody>
      </p:sp>
      <p:sp>
        <p:nvSpPr>
          <p:cNvPr id="2052" name="Rectangle 1028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kumimoji="1" sz="1000" i="1"/>
            </a:lvl1pPr>
          </a:lstStyle>
          <a:p>
            <a:r>
              <a:rPr lang="pl-PL"/>
              <a:t>*</a:t>
            </a:r>
            <a:endParaRPr lang="pl-PL" sz="1200"/>
          </a:p>
        </p:txBody>
      </p:sp>
      <p:sp>
        <p:nvSpPr>
          <p:cNvPr id="2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kumimoji="1" sz="1000" i="1"/>
            </a:lvl1pPr>
          </a:lstStyle>
          <a:p>
            <a:fld id="{CF133CAC-1B53-40FA-9F9E-8FAD9A73864D}" type="slidenum">
              <a:rPr lang="pl-PL"/>
              <a:pPr/>
              <a:t>‹#›</a:t>
            </a:fld>
            <a:r>
              <a:rPr lang="pl-PL"/>
              <a:t>##</a:t>
            </a:r>
            <a:endParaRPr lang="pl-PL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107950"/>
            <a:ext cx="9101138" cy="6489700"/>
            <a:chOff x="0" y="68"/>
            <a:chExt cx="5733" cy="4088"/>
          </a:xfrm>
        </p:grpSpPr>
        <p:sp>
          <p:nvSpPr>
            <p:cNvPr id="20483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4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3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4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5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6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7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0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1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2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3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4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6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7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8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0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1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3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4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5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6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7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19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0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1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2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3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4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5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6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7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8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29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0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1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2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3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4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5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6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7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8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39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0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1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2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3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4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5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6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7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8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49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0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1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2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3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4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5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6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7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8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59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0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1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2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3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4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5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6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7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8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69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0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1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2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3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4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5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6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7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8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9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0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1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2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3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4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5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6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7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8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9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0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1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2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3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4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5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6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7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8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99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0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1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2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3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4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5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6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7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8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9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0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1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2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3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4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5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6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7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8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19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0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1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2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3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4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5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6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7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8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9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0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1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2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3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4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5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6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7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8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9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0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1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2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3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4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5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6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7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8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9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0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1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2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3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4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5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6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7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8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9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0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1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0662" name="Group 182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20663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4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5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6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7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668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669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670" name="Rectangle 19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63AA344-DBE4-4341-9E86-B65FFCB12551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20671" name="Rectangle 19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20672" name="Rectangle 19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FD53CD-4494-405C-A3E4-B7104F7E7C7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0673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20674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5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6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7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8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9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0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1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2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3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4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5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6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7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8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89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pic>
        <p:nvPicPr>
          <p:cNvPr id="20690" name="Picture 210" descr="posbul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10E974-4AB3-4E5A-A0BC-89AD95C4A650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CE4A-12DB-4D87-A9F2-D08A7D58D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41F0D2-C82D-406E-A750-024A4F61778C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EB636-7381-4080-A387-EE13F589C6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D95E1-3221-4B13-BA7F-A96AD6FAECD1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5F6C7-8511-4A54-A1A1-2013689975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A3759A-40F8-473D-9940-0081D520AAD7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66508-5C3E-4380-BED3-ABF5834969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0BFA0A-41B3-4F85-908E-E0367534BBEF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A0C80-A406-48B2-BEAF-B1900D8A0A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94B01-6BC6-49DE-AAB3-8E65D979C864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1E5B6-2FA8-4E22-8229-C57FAC7DE6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71FDC-B6D9-4ECD-ACDB-3A733D58B346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A8E9B-C010-434A-B866-C888BB9B67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29A5E-14F9-431E-8975-190B002A0189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5D285-C310-49D7-BCE3-45EF7D728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33FF9-37CE-4D17-9F08-4490E552C1FC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29FAA-4187-4A85-8C97-6FF734BBE4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3D5A90-FC72-4EC3-BCEE-FC13B81EF5AF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8D40A-BA23-48DB-9106-761101295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fld id="{E730FD8A-103B-4B0D-A764-60768985CEE0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r>
              <a:rPr lang="en-US"/>
              <a:t>Spotkanie w firmie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BF2B1AAC-E14E-4F30-B2FE-DE6599C230D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19464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9465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946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67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68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69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0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471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9472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4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477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9478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79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0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1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2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483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9484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5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6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7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88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489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9490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91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92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93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94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grpSp>
          <p:nvGrpSpPr>
            <p:cNvPr id="19495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9496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9497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498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499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9500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01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02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9503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04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05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9506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07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08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9509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10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11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9512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13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14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9515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16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9517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9518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9519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871058BF-3591-4EE6-8A24-0C3E6D649EC9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Rectangle 19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Rectangle 19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75805D0-6510-45D3-8CF7-DDE7CA2DCC90}" type="slidenum">
              <a:rPr lang="en-US"/>
              <a:pPr/>
              <a:t>1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Spotkanie w firmie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/>
              <a:t>Kurs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1E7AF-3981-4B8A-A8C2-66710F7DFDF7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94EA-F60C-4DC0-AF98-650648E10B3A}" type="slidenum">
              <a:rPr lang="en-US"/>
              <a:pPr/>
              <a:t>10</a:t>
            </a:fld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Kluczowe obszary wydatków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6429375" cy="4114800"/>
          </a:xfrm>
        </p:spPr>
        <p:txBody>
          <a:bodyPr/>
          <a:lstStyle/>
          <a:p>
            <a:r>
              <a:rPr lang="pl-PL"/>
              <a:t>Badania i rozwój</a:t>
            </a:r>
          </a:p>
          <a:p>
            <a:r>
              <a:rPr lang="pl-PL"/>
              <a:t>Sprzedaż i marketing</a:t>
            </a:r>
          </a:p>
          <a:p>
            <a:r>
              <a:rPr lang="pl-PL"/>
              <a:t>Ogólne i administracyjne</a:t>
            </a:r>
          </a:p>
          <a:p>
            <a:r>
              <a:rPr lang="pl-PL"/>
              <a:t>Obszary ulepszeń</a:t>
            </a:r>
          </a:p>
          <a:p>
            <a:r>
              <a:rPr lang="pl-PL"/>
              <a:t>Obszary wymagające uwagi i ostrożności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utoUpdateAnimBg="0"/>
      <p:bldP spid="1332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DE70F-7502-4372-95FD-0E3CE63FF15C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ADCD-6654-4A60-8D26-B7103DE085F7}" type="slidenum">
              <a:rPr lang="en-US"/>
              <a:pPr/>
              <a:t>11</a:t>
            </a:fld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Stan zatrudnienia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Zamierzenia</a:t>
            </a:r>
          </a:p>
          <a:p>
            <a:r>
              <a:rPr lang="pl-PL"/>
              <a:t>Wyniki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709D-0912-4794-821B-283CCB3F1A0A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F670-E847-4F67-90FA-F2C212FC6702}" type="slidenum">
              <a:rPr lang="en-US"/>
              <a:pPr/>
              <a:t>12</a:t>
            </a:fld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Zamierzenia na następny okres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Przedsięwzięcia strategiczne</a:t>
            </a:r>
          </a:p>
          <a:p>
            <a:r>
              <a:rPr lang="pl-PL"/>
              <a:t>Zamierzenia finansowe</a:t>
            </a:r>
          </a:p>
          <a:p>
            <a:r>
              <a:rPr lang="pl-PL"/>
              <a:t>Inne kluczowe nakłady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07BA-84C1-4A1D-A9AC-8F0218AE9851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98D2-1749-4AF9-88C5-9D19FA47BEFA}" type="slidenum">
              <a:rPr lang="en-US"/>
              <a:pPr/>
              <a:t>13</a:t>
            </a:fld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Podsumowanie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Podsumuj kluczowe sukcesy/wyzwania</a:t>
            </a:r>
          </a:p>
          <a:p>
            <a:r>
              <a:rPr lang="pl-PL"/>
              <a:t>Ponownie wymień kluczowe zamierzenia</a:t>
            </a:r>
          </a:p>
          <a:p>
            <a:r>
              <a:rPr lang="pl-PL"/>
              <a:t>Podziękowania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utoUpdateAnimBg="0"/>
      <p:bldP spid="1639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590A-A5B9-4C11-B65D-533F561BF89C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27D2E-8614-4359-AC39-60AF6D1EF7B1}" type="slidenum">
              <a:rPr lang="en-US"/>
              <a:pPr/>
              <a:t>2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Porządek dzienny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  <p:bldP spid="512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2708-365C-47DC-BD6A-5D95D4639E24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873FB-8174-4903-AB81-3F882C44D8D8}" type="slidenum">
              <a:rPr lang="en-US"/>
              <a:pPr/>
              <a:t>3</a:t>
            </a:fld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772400" cy="1104900"/>
          </a:xfrm>
        </p:spPr>
        <p:txBody>
          <a:bodyPr/>
          <a:lstStyle/>
          <a:p>
            <a:r>
              <a:rPr lang="pl-PL"/>
              <a:t>Wymień główne cele</a:t>
            </a:r>
            <a:br>
              <a:rPr lang="pl-PL"/>
            </a:br>
            <a:r>
              <a:rPr lang="pl-PL"/>
              <a:t>i strategiczne warunki sukcesu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Co gwarantuje wyjątkowość firmy</a:t>
            </a:r>
          </a:p>
          <a:p>
            <a:r>
              <a:rPr lang="pl-PL"/>
              <a:t>Co gwarantuje sukces firmy</a:t>
            </a:r>
          </a:p>
          <a:p>
            <a:r>
              <a:rPr lang="pl-PL"/>
              <a:t>Wspólna wizja</a:t>
            </a:r>
          </a:p>
          <a:p>
            <a:r>
              <a:rPr lang="pl-PL"/>
              <a:t>Wymień kluczowe przedsięwzięcia w latach ubiegłych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F5BF-36BE-425D-B3ED-4708B23577AF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A56F6-B11F-4F93-A20F-A5F2F7BDBD1D}" type="slidenum">
              <a:rPr lang="en-US"/>
              <a:pPr/>
              <a:t>4</a:t>
            </a:fld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Jak tego dokonaliśmy?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Krótki przegląd działań dla osiągnięcia każdego celu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F57B-7CC9-4608-9BFC-BB155E8DBCC7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CBEA9-6B9A-4577-A24B-FF45F6706102}" type="slidenum">
              <a:rPr lang="en-US"/>
              <a:pPr/>
              <a:t>5</a:t>
            </a:fld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Przegląd organizacji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485063" cy="4114800"/>
          </a:xfrm>
        </p:spPr>
        <p:txBody>
          <a:bodyPr/>
          <a:lstStyle/>
          <a:p>
            <a:r>
              <a:rPr lang="pl-PL"/>
              <a:t>Przedstawienie każdej organizacji i jej ogólnych zamierzeń</a:t>
            </a:r>
          </a:p>
          <a:p>
            <a:r>
              <a:rPr lang="pl-PL"/>
              <a:t>Możliwe zmiany</a:t>
            </a:r>
          </a:p>
          <a:p>
            <a:r>
              <a:rPr lang="pl-PL"/>
              <a:t>Tutaj mógłby pomóc schemat organizacyjny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utoUpdateAnimBg="0"/>
      <p:bldP spid="820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602D5-2EED-4B21-B4CE-73C5FB0E3B32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EC07C-9CC2-4DBE-945E-5D4080062D4F}" type="slidenum">
              <a:rPr lang="en-US"/>
              <a:pPr/>
              <a:t>6</a:t>
            </a:fld>
            <a:endParaRPr lang="en-US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Najważniejsze zagadnienia stojące przed firmą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Zwróć uwagę na ważne zagadnienia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utoUpdateAnimBg="0"/>
      <p:bldP spid="922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B237-430E-4752-8447-F1C5DAE8B2E4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BB82-C347-4DD2-B0D9-88355E341177}" type="slidenum">
              <a:rPr lang="en-US"/>
              <a:pPr/>
              <a:t>7</a:t>
            </a:fld>
            <a:endParaRPr 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Wymień uprzednie zamierzenia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Finansowe</a:t>
            </a:r>
          </a:p>
          <a:p>
            <a:r>
              <a:rPr lang="pl-PL"/>
              <a:t>Zwiększające konkurencyjność</a:t>
            </a:r>
          </a:p>
          <a:p>
            <a:r>
              <a:rPr lang="pl-PL"/>
              <a:t>Postęp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utoUpdateAnimBg="0"/>
      <p:bldP spid="1025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4306B-B61C-4975-AE93-9B5235329D36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C99C8-B7F2-4B7A-8B53-FB36427220A2}" type="slidenum">
              <a:rPr lang="en-US"/>
              <a:pPr/>
              <a:t>8</a:t>
            </a:fld>
            <a:endParaRPr 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Postęp a zamierzenia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Podsumuj kluczowe wyniki finansowe</a:t>
            </a:r>
          </a:p>
          <a:p>
            <a:pPr lvl="1"/>
            <a:r>
              <a:rPr lang="pl-PL"/>
              <a:t>Obroty</a:t>
            </a:r>
          </a:p>
          <a:p>
            <a:pPr lvl="1"/>
            <a:r>
              <a:rPr lang="pl-PL"/>
              <a:t>Zysk</a:t>
            </a:r>
          </a:p>
          <a:p>
            <a:pPr lvl="1"/>
            <a:r>
              <a:rPr lang="pl-PL"/>
              <a:t>Kluczowe obszary wydatków</a:t>
            </a:r>
          </a:p>
          <a:p>
            <a:pPr lvl="1"/>
            <a:r>
              <a:rPr lang="pl-PL"/>
              <a:t>Stan zatrudnienia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utoUpdateAnimBg="0"/>
      <p:bldP spid="1127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7D1B3-4673-4371-91A4-8009C3006F76}" type="datetime1">
              <a:rPr lang="pl-PL"/>
              <a:pPr/>
              <a:t>2010-09-26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Spotkanie w firmie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3FE8-AA89-42B3-A0BC-A4E08D5D870B}" type="slidenum">
              <a:rPr lang="en-US"/>
              <a:pPr/>
              <a:t>9</a:t>
            </a:fld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Obroty i zysk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Prognozy a stan obecny</a:t>
            </a:r>
          </a:p>
          <a:p>
            <a:r>
              <a:rPr lang="pl-PL"/>
              <a:t>Marża brutto</a:t>
            </a:r>
          </a:p>
          <a:p>
            <a:r>
              <a:rPr lang="pl-PL"/>
              <a:t>Ważne trendy</a:t>
            </a:r>
          </a:p>
          <a:p>
            <a:r>
              <a:rPr lang="pl-PL"/>
              <a:t>Porównaj firmę z pozostałymi firmami na rynku</a:t>
            </a:r>
          </a:p>
          <a:p>
            <a:r>
              <a:rPr lang="pl-PL"/>
              <a:t>Użyj wielu slajdów, aby przedstawić istotne szczegóły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build="p" autoUpdateAnimBg="0"/>
    </p:bldLst>
  </p:timing>
</p:sld>
</file>

<file path=ppt/theme/theme1.xml><?xml version="1.0" encoding="utf-8"?>
<a:theme xmlns:a="http://schemas.openxmlformats.org/drawingml/2006/main" name="Spotkanie w firmie">
  <a:themeElements>
    <a:clrScheme name="Spotkanie w firmie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Spotkanie w firmi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otkanie w firmie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kanie w firmie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kanie w firmie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kanie w firmie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kanie w firmie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kanie w firmie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</Template>
  <TotalTime>10</TotalTime>
  <Words>217</Words>
  <Application>Microsoft Office PowerPoint</Application>
  <PresentationFormat>Pokaz na ekranie (4:3)</PresentationFormat>
  <Paragraphs>88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Wingdings</vt:lpstr>
      <vt:lpstr>Spotkanie w firmie</vt:lpstr>
      <vt:lpstr>Spotkanie w firmie</vt:lpstr>
      <vt:lpstr>Porządek dzienny</vt:lpstr>
      <vt:lpstr>Wymień główne cele i strategiczne warunki sukcesu</vt:lpstr>
      <vt:lpstr>Jak tego dokonaliśmy?</vt:lpstr>
      <vt:lpstr>Przegląd organizacji</vt:lpstr>
      <vt:lpstr>Najważniejsze zagadnienia stojące przed firmą</vt:lpstr>
      <vt:lpstr>Wymień uprzednie zamierzenia</vt:lpstr>
      <vt:lpstr>Postęp a zamierzenia</vt:lpstr>
      <vt:lpstr>Obroty i zysk</vt:lpstr>
      <vt:lpstr>Kluczowe obszary wydatków</vt:lpstr>
      <vt:lpstr>Stan zatrudnienia</vt:lpstr>
      <vt:lpstr>Zamierzenia na następny okres</vt:lpstr>
      <vt:lpstr>Podsumowanie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/>
  <cp:lastModifiedBy>Kurs</cp:lastModifiedBy>
  <cp:revision>1</cp:revision>
  <cp:lastPrinted>1601-01-01T00:00:00Z</cp:lastPrinted>
  <dcterms:created xsi:type="dcterms:W3CDTF">1601-01-01T00:00:00Z</dcterms:created>
  <dcterms:modified xsi:type="dcterms:W3CDTF">2010-09-26T10:20:09Z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  <property fmtid="{D5CDD505-2E9C-101B-9397-08002B2CF9AE}" pid="3" name="LCID">
    <vt:i4>1045</vt:i4>
  </property>
</Properties>
</file>