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36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63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711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677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361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036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77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331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1956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004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898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FAF59-80FD-42F8-B77B-6179688B7234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87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Bildergebnis für app icon .png"/>
          <p:cNvSpPr>
            <a:spLocks noChangeAspect="1" noChangeArrowheads="1"/>
          </p:cNvSpPr>
          <p:nvPr/>
        </p:nvSpPr>
        <p:spPr bwMode="auto">
          <a:xfrm>
            <a:off x="4124325" y="14573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6" descr="Ähnliches Foto"/>
          <p:cNvSpPr>
            <a:spLocks noChangeAspect="1" noChangeArrowheads="1"/>
          </p:cNvSpPr>
          <p:nvPr/>
        </p:nvSpPr>
        <p:spPr bwMode="auto">
          <a:xfrm>
            <a:off x="4905375" y="22383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8" descr="Ähnliches Foto"/>
          <p:cNvSpPr>
            <a:spLocks noChangeAspect="1" noChangeArrowheads="1"/>
          </p:cNvSpPr>
          <p:nvPr/>
        </p:nvSpPr>
        <p:spPr bwMode="auto">
          <a:xfrm>
            <a:off x="5057775" y="23907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Bildergebnis für icons .png"/>
          <p:cNvSpPr>
            <a:spLocks noChangeAspect="1" noChangeArrowheads="1"/>
          </p:cNvSpPr>
          <p:nvPr/>
        </p:nvSpPr>
        <p:spPr bwMode="auto">
          <a:xfrm>
            <a:off x="3395663" y="1457325"/>
            <a:ext cx="54006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5288699C-9FF5-459E-B597-2A2F8CBF3E0A}"/>
              </a:ext>
            </a:extLst>
          </p:cNvPr>
          <p:cNvSpPr/>
          <p:nvPr/>
        </p:nvSpPr>
        <p:spPr>
          <a:xfrm>
            <a:off x="1773382" y="595745"/>
            <a:ext cx="1385454" cy="35467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37242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Bildergebnis für app icon .png"/>
          <p:cNvSpPr>
            <a:spLocks noChangeAspect="1" noChangeArrowheads="1"/>
          </p:cNvSpPr>
          <p:nvPr/>
        </p:nvSpPr>
        <p:spPr bwMode="auto">
          <a:xfrm>
            <a:off x="4124325" y="14573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6" descr="Ähnliches Foto"/>
          <p:cNvSpPr>
            <a:spLocks noChangeAspect="1" noChangeArrowheads="1"/>
          </p:cNvSpPr>
          <p:nvPr/>
        </p:nvSpPr>
        <p:spPr bwMode="auto">
          <a:xfrm>
            <a:off x="4905375" y="22383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8" descr="Ähnliches Foto"/>
          <p:cNvSpPr>
            <a:spLocks noChangeAspect="1" noChangeArrowheads="1"/>
          </p:cNvSpPr>
          <p:nvPr/>
        </p:nvSpPr>
        <p:spPr bwMode="auto">
          <a:xfrm>
            <a:off x="5057775" y="23907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Bildergebnis für icons .png"/>
          <p:cNvSpPr>
            <a:spLocks noChangeAspect="1" noChangeArrowheads="1"/>
          </p:cNvSpPr>
          <p:nvPr/>
        </p:nvSpPr>
        <p:spPr bwMode="auto">
          <a:xfrm>
            <a:off x="3395663" y="1457325"/>
            <a:ext cx="54006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5288699C-9FF5-459E-B597-2A2F8CBF3E0A}"/>
              </a:ext>
            </a:extLst>
          </p:cNvPr>
          <p:cNvSpPr/>
          <p:nvPr/>
        </p:nvSpPr>
        <p:spPr>
          <a:xfrm rot="1767955">
            <a:off x="6420283" y="4058516"/>
            <a:ext cx="5056909" cy="12746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57516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Zähringer</dc:creator>
  <cp:lastModifiedBy>Komputer 60 PP Comp</cp:lastModifiedBy>
  <cp:revision>4</cp:revision>
  <dcterms:created xsi:type="dcterms:W3CDTF">2017-01-05T13:17:27Z</dcterms:created>
  <dcterms:modified xsi:type="dcterms:W3CDTF">2017-08-31T21:57:22Z</dcterms:modified>
</cp:coreProperties>
</file>