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9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33" d="100"/>
          <a:sy n="33" d="100"/>
        </p:scale>
        <p:origin x="2100" y="8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FAF59-80FD-42F8-B77B-6179688B7234}" type="datetimeFigureOut">
              <a:rPr lang="de-DE" smtClean="0"/>
              <a:t>05.01.2017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603647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FAF59-80FD-42F8-B77B-6179688B7234}" type="datetimeFigureOut">
              <a:rPr lang="de-DE" smtClean="0"/>
              <a:t>05.01.2017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66359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FAF59-80FD-42F8-B77B-6179688B7234}" type="datetimeFigureOut">
              <a:rPr lang="de-DE" smtClean="0"/>
              <a:t>05.01.2017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71114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FAF59-80FD-42F8-B77B-6179688B7234}" type="datetimeFigureOut">
              <a:rPr lang="de-DE" smtClean="0"/>
              <a:t>05.01.2017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4677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FAF59-80FD-42F8-B77B-6179688B7234}" type="datetimeFigureOut">
              <a:rPr lang="de-DE" smtClean="0"/>
              <a:t>05.01.2017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53617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FAF59-80FD-42F8-B77B-6179688B7234}" type="datetimeFigureOut">
              <a:rPr lang="de-DE" smtClean="0"/>
              <a:t>05.01.2017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40367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FAF59-80FD-42F8-B77B-6179688B7234}" type="datetimeFigureOut">
              <a:rPr lang="de-DE" smtClean="0"/>
              <a:t>05.01.2017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137706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FAF59-80FD-42F8-B77B-6179688B7234}" type="datetimeFigureOut">
              <a:rPr lang="de-DE" smtClean="0"/>
              <a:t>05.01.2017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03319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FAF59-80FD-42F8-B77B-6179688B7234}" type="datetimeFigureOut">
              <a:rPr lang="de-DE" smtClean="0"/>
              <a:t>05.01.2017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19568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FAF59-80FD-42F8-B77B-6179688B7234}" type="datetimeFigureOut">
              <a:rPr lang="de-DE" smtClean="0"/>
              <a:t>05.01.2017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16004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FAF59-80FD-42F8-B77B-6179688B7234}" type="datetimeFigureOut">
              <a:rPr lang="de-DE" smtClean="0"/>
              <a:t>05.01.2017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68987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DFAF59-80FD-42F8-B77B-6179688B7234}" type="datetimeFigureOut">
              <a:rPr lang="de-DE" smtClean="0"/>
              <a:t>05.01.2017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489FD0-501B-4C6F-9CB2-8996B7BF4EF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31875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86000">
                <a:schemeClr val="bg1">
                  <a:lumMod val="65000"/>
                </a:schemeClr>
              </a:gs>
              <a:gs pos="37000">
                <a:srgbClr val="E5E6E8">
                  <a:shade val="67500"/>
                  <a:satMod val="115000"/>
                </a:srgbClr>
              </a:gs>
              <a:gs pos="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AutoShape 2" descr="Bildergebnis für app icon .png"/>
          <p:cNvSpPr>
            <a:spLocks noChangeAspect="1" noChangeArrowheads="1"/>
          </p:cNvSpPr>
          <p:nvPr/>
        </p:nvSpPr>
        <p:spPr bwMode="auto">
          <a:xfrm>
            <a:off x="4124325" y="1457325"/>
            <a:ext cx="3943350" cy="3943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6" name="AutoShape 6" descr="Ähnliches Foto"/>
          <p:cNvSpPr>
            <a:spLocks noChangeAspect="1" noChangeArrowheads="1"/>
          </p:cNvSpPr>
          <p:nvPr/>
        </p:nvSpPr>
        <p:spPr bwMode="auto">
          <a:xfrm>
            <a:off x="4905375" y="2238375"/>
            <a:ext cx="238125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" name="AutoShape 8" descr="Ähnliches Foto"/>
          <p:cNvSpPr>
            <a:spLocks noChangeAspect="1" noChangeArrowheads="1"/>
          </p:cNvSpPr>
          <p:nvPr/>
        </p:nvSpPr>
        <p:spPr bwMode="auto">
          <a:xfrm>
            <a:off x="5057775" y="2390775"/>
            <a:ext cx="238125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4" name="AutoShape 2" descr="Bildergebnis für icons .png"/>
          <p:cNvSpPr>
            <a:spLocks noChangeAspect="1" noChangeArrowheads="1"/>
          </p:cNvSpPr>
          <p:nvPr/>
        </p:nvSpPr>
        <p:spPr bwMode="auto">
          <a:xfrm>
            <a:off x="3395663" y="1457325"/>
            <a:ext cx="5400675" cy="3943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1028" name="Picture 4" descr="Bildergebnis für icons .png"/>
          <p:cNvPicPr>
            <a:picLocks noChangeAspect="1" noChangeArrowheads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788" b="67501"/>
          <a:stretch/>
        </p:blipFill>
        <p:spPr bwMode="auto">
          <a:xfrm>
            <a:off x="651316" y="2600939"/>
            <a:ext cx="1620015" cy="1656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Bildergebnis für icons .png"/>
          <p:cNvPicPr>
            <a:picLocks noChangeAspect="1" noChangeArrowheads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77" t="-346" r="52711" b="67847"/>
          <a:stretch/>
        </p:blipFill>
        <p:spPr bwMode="auto">
          <a:xfrm>
            <a:off x="4932803" y="2600938"/>
            <a:ext cx="1620015" cy="1656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Bildergebnis für icons .png"/>
          <p:cNvPicPr>
            <a:picLocks noChangeAspect="1" noChangeArrowheads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4" t="33751" r="76912" b="33751"/>
          <a:stretch/>
        </p:blipFill>
        <p:spPr bwMode="auto">
          <a:xfrm>
            <a:off x="8931915" y="2600936"/>
            <a:ext cx="1620015" cy="1656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Bildergebnis für icons .png"/>
          <p:cNvPicPr>
            <a:picLocks noChangeAspect="1" noChangeArrowheads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892" t="-1468" r="-104" b="68969"/>
          <a:stretch/>
        </p:blipFill>
        <p:spPr bwMode="auto">
          <a:xfrm>
            <a:off x="6949181" y="2600937"/>
            <a:ext cx="1620015" cy="1656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Bildergebnis für icons .png"/>
          <p:cNvPicPr>
            <a:picLocks noChangeAspect="1" noChangeArrowheads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81" t="212" r="25607" b="67289"/>
          <a:stretch/>
        </p:blipFill>
        <p:spPr bwMode="auto">
          <a:xfrm>
            <a:off x="2884853" y="2600939"/>
            <a:ext cx="1620015" cy="1656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880" y="5725499"/>
            <a:ext cx="1005040" cy="1005040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2806" y="5491135"/>
            <a:ext cx="3155594" cy="1932322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400" y="5400674"/>
            <a:ext cx="3265925" cy="2113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372422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86000">
                <a:schemeClr val="bg1">
                  <a:lumMod val="65000"/>
                </a:schemeClr>
              </a:gs>
              <a:gs pos="37000">
                <a:srgbClr val="E5E6E8">
                  <a:shade val="67500"/>
                  <a:satMod val="115000"/>
                </a:srgbClr>
              </a:gs>
              <a:gs pos="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AutoShape 2" descr="Bildergebnis für app icon .png"/>
          <p:cNvSpPr>
            <a:spLocks noChangeAspect="1" noChangeArrowheads="1"/>
          </p:cNvSpPr>
          <p:nvPr/>
        </p:nvSpPr>
        <p:spPr bwMode="auto">
          <a:xfrm>
            <a:off x="4124325" y="1457325"/>
            <a:ext cx="3943350" cy="3943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6" name="AutoShape 6" descr="Ähnliches Foto"/>
          <p:cNvSpPr>
            <a:spLocks noChangeAspect="1" noChangeArrowheads="1"/>
          </p:cNvSpPr>
          <p:nvPr/>
        </p:nvSpPr>
        <p:spPr bwMode="auto">
          <a:xfrm>
            <a:off x="4905375" y="2238375"/>
            <a:ext cx="238125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" name="AutoShape 8" descr="Ähnliches Foto"/>
          <p:cNvSpPr>
            <a:spLocks noChangeAspect="1" noChangeArrowheads="1"/>
          </p:cNvSpPr>
          <p:nvPr/>
        </p:nvSpPr>
        <p:spPr bwMode="auto">
          <a:xfrm>
            <a:off x="5057775" y="2390775"/>
            <a:ext cx="238125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86000">
                <a:schemeClr val="bg1">
                  <a:lumMod val="65000"/>
                </a:schemeClr>
              </a:gs>
              <a:gs pos="37000">
                <a:srgbClr val="E5E6E8">
                  <a:shade val="67500"/>
                  <a:satMod val="115000"/>
                </a:srgbClr>
              </a:gs>
              <a:gs pos="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AutoShape 2" descr="Bildergebnis für app icon .png"/>
          <p:cNvSpPr>
            <a:spLocks noChangeAspect="1" noChangeArrowheads="1"/>
          </p:cNvSpPr>
          <p:nvPr/>
        </p:nvSpPr>
        <p:spPr bwMode="auto">
          <a:xfrm>
            <a:off x="4124325" y="1457325"/>
            <a:ext cx="3943350" cy="3943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" name="AutoShape 6" descr="Ähnliches Foto"/>
          <p:cNvSpPr>
            <a:spLocks noChangeAspect="1" noChangeArrowheads="1"/>
          </p:cNvSpPr>
          <p:nvPr/>
        </p:nvSpPr>
        <p:spPr bwMode="auto">
          <a:xfrm>
            <a:off x="4905375" y="2238375"/>
            <a:ext cx="238125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1" name="AutoShape 8" descr="Ähnliches Foto"/>
          <p:cNvSpPr>
            <a:spLocks noChangeAspect="1" noChangeArrowheads="1"/>
          </p:cNvSpPr>
          <p:nvPr/>
        </p:nvSpPr>
        <p:spPr bwMode="auto">
          <a:xfrm>
            <a:off x="5057775" y="2390775"/>
            <a:ext cx="238125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2" name="AutoShape 2" descr="Bildergebnis für icons .png"/>
          <p:cNvSpPr>
            <a:spLocks noChangeAspect="1" noChangeArrowheads="1"/>
          </p:cNvSpPr>
          <p:nvPr/>
        </p:nvSpPr>
        <p:spPr bwMode="auto">
          <a:xfrm>
            <a:off x="3395663" y="1457325"/>
            <a:ext cx="5400675" cy="3943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13" name="Picture 4" descr="Bildergebnis für icons 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788" b="67501"/>
          <a:stretch/>
        </p:blipFill>
        <p:spPr bwMode="auto">
          <a:xfrm>
            <a:off x="165365" y="2073596"/>
            <a:ext cx="2651700" cy="271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Bildergebnis für icons .png"/>
          <p:cNvPicPr>
            <a:picLocks noChangeAspect="1" noChangeArrowheads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77" t="-346" r="52711" b="67847"/>
          <a:stretch/>
        </p:blipFill>
        <p:spPr bwMode="auto">
          <a:xfrm>
            <a:off x="4932803" y="2600938"/>
            <a:ext cx="1620015" cy="1656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Bildergebnis für icons .png"/>
          <p:cNvPicPr>
            <a:picLocks noChangeAspect="1" noChangeArrowheads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4" t="33751" r="76912" b="33751"/>
          <a:stretch/>
        </p:blipFill>
        <p:spPr bwMode="auto">
          <a:xfrm>
            <a:off x="8931915" y="2600936"/>
            <a:ext cx="1620015" cy="1656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Bildergebnis für icons .png"/>
          <p:cNvPicPr>
            <a:picLocks noChangeAspect="1" noChangeArrowheads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892" t="-1468" r="-104" b="68969"/>
          <a:stretch/>
        </p:blipFill>
        <p:spPr bwMode="auto">
          <a:xfrm>
            <a:off x="6949181" y="2600937"/>
            <a:ext cx="1620015" cy="1656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 descr="Bildergebnis für icons .png"/>
          <p:cNvPicPr>
            <a:picLocks noChangeAspect="1" noChangeArrowheads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81" t="212" r="25607" b="67289"/>
          <a:stretch/>
        </p:blipFill>
        <p:spPr bwMode="auto">
          <a:xfrm>
            <a:off x="2884853" y="2600939"/>
            <a:ext cx="1620015" cy="1656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Grafik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880" y="5725499"/>
            <a:ext cx="1005040" cy="1005040"/>
          </a:xfrm>
          <a:prstGeom prst="rect">
            <a:avLst/>
          </a:prstGeom>
        </p:spPr>
      </p:pic>
      <p:pic>
        <p:nvPicPr>
          <p:cNvPr id="19" name="Grafik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2806" y="5491135"/>
            <a:ext cx="3155594" cy="1932322"/>
          </a:xfrm>
          <a:prstGeom prst="rect">
            <a:avLst/>
          </a:prstGeom>
        </p:spPr>
      </p:pic>
      <p:pic>
        <p:nvPicPr>
          <p:cNvPr id="20" name="Grafik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400" y="5400674"/>
            <a:ext cx="3265925" cy="2113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93652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86000">
                <a:schemeClr val="bg1">
                  <a:lumMod val="65000"/>
                </a:schemeClr>
              </a:gs>
              <a:gs pos="37000">
                <a:srgbClr val="E5E6E8">
                  <a:shade val="67500"/>
                  <a:satMod val="115000"/>
                </a:srgbClr>
              </a:gs>
              <a:gs pos="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AutoShape 2" descr="Bildergebnis für app icon .png"/>
          <p:cNvSpPr>
            <a:spLocks noChangeAspect="1" noChangeArrowheads="1"/>
          </p:cNvSpPr>
          <p:nvPr/>
        </p:nvSpPr>
        <p:spPr bwMode="auto">
          <a:xfrm>
            <a:off x="4124325" y="1457325"/>
            <a:ext cx="3943350" cy="3943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6" name="AutoShape 6" descr="Ähnliches Foto"/>
          <p:cNvSpPr>
            <a:spLocks noChangeAspect="1" noChangeArrowheads="1"/>
          </p:cNvSpPr>
          <p:nvPr/>
        </p:nvSpPr>
        <p:spPr bwMode="auto">
          <a:xfrm>
            <a:off x="4905375" y="2238375"/>
            <a:ext cx="238125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" name="AutoShape 8" descr="Ähnliches Foto"/>
          <p:cNvSpPr>
            <a:spLocks noChangeAspect="1" noChangeArrowheads="1"/>
          </p:cNvSpPr>
          <p:nvPr/>
        </p:nvSpPr>
        <p:spPr bwMode="auto">
          <a:xfrm>
            <a:off x="5057775" y="2390775"/>
            <a:ext cx="238125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4" name="AutoShape 2" descr="Bildergebnis für icons .png"/>
          <p:cNvSpPr>
            <a:spLocks noChangeAspect="1" noChangeArrowheads="1"/>
          </p:cNvSpPr>
          <p:nvPr/>
        </p:nvSpPr>
        <p:spPr bwMode="auto">
          <a:xfrm>
            <a:off x="3395663" y="1457325"/>
            <a:ext cx="5400675" cy="3943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1028" name="Picture 4" descr="Bildergebnis für icons .png"/>
          <p:cNvPicPr>
            <a:picLocks noChangeAspect="1" noChangeArrowheads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788" b="67501"/>
          <a:stretch/>
        </p:blipFill>
        <p:spPr bwMode="auto">
          <a:xfrm>
            <a:off x="651316" y="2600939"/>
            <a:ext cx="1620015" cy="1656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Bildergebnis für icons .png"/>
          <p:cNvPicPr>
            <a:picLocks noChangeAspect="1" noChangeArrowheads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77" t="-346" r="52711" b="67847"/>
          <a:stretch/>
        </p:blipFill>
        <p:spPr bwMode="auto">
          <a:xfrm>
            <a:off x="4932803" y="2600938"/>
            <a:ext cx="1620015" cy="1656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Bildergebnis für icons .png"/>
          <p:cNvPicPr>
            <a:picLocks noChangeAspect="1" noChangeArrowheads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4" t="33751" r="76912" b="33751"/>
          <a:stretch/>
        </p:blipFill>
        <p:spPr bwMode="auto">
          <a:xfrm>
            <a:off x="8931915" y="2600936"/>
            <a:ext cx="1620015" cy="1656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Bildergebnis für icons .png"/>
          <p:cNvPicPr>
            <a:picLocks noChangeAspect="1" noChangeArrowheads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892" t="-1468" r="-104" b="68969"/>
          <a:stretch/>
        </p:blipFill>
        <p:spPr bwMode="auto">
          <a:xfrm>
            <a:off x="6949181" y="2600937"/>
            <a:ext cx="1620015" cy="1656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Bildergebnis für icons 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81" t="212" r="25607" b="67289"/>
          <a:stretch/>
        </p:blipFill>
        <p:spPr bwMode="auto">
          <a:xfrm>
            <a:off x="2267389" y="2073596"/>
            <a:ext cx="2651700" cy="271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Grafik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880" y="5725499"/>
            <a:ext cx="1005040" cy="1005040"/>
          </a:xfrm>
          <a:prstGeom prst="rect">
            <a:avLst/>
          </a:prstGeom>
        </p:spPr>
      </p:pic>
      <p:pic>
        <p:nvPicPr>
          <p:cNvPr id="17" name="Grafik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2806" y="5491135"/>
            <a:ext cx="3155594" cy="1932322"/>
          </a:xfrm>
          <a:prstGeom prst="rect">
            <a:avLst/>
          </a:prstGeom>
        </p:spPr>
      </p:pic>
      <p:pic>
        <p:nvPicPr>
          <p:cNvPr id="18" name="Grafik 1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400" y="5400674"/>
            <a:ext cx="3265925" cy="2113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65001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86000">
                <a:schemeClr val="bg1">
                  <a:lumMod val="65000"/>
                </a:schemeClr>
              </a:gs>
              <a:gs pos="37000">
                <a:srgbClr val="E5E6E8">
                  <a:shade val="67500"/>
                  <a:satMod val="115000"/>
                </a:srgbClr>
              </a:gs>
              <a:gs pos="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AutoShape 2" descr="Bildergebnis für app icon .png"/>
          <p:cNvSpPr>
            <a:spLocks noChangeAspect="1" noChangeArrowheads="1"/>
          </p:cNvSpPr>
          <p:nvPr/>
        </p:nvSpPr>
        <p:spPr bwMode="auto">
          <a:xfrm>
            <a:off x="4124325" y="1457325"/>
            <a:ext cx="3943350" cy="3943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6" name="AutoShape 6" descr="Ähnliches Foto"/>
          <p:cNvSpPr>
            <a:spLocks noChangeAspect="1" noChangeArrowheads="1"/>
          </p:cNvSpPr>
          <p:nvPr/>
        </p:nvSpPr>
        <p:spPr bwMode="auto">
          <a:xfrm>
            <a:off x="4905375" y="2238375"/>
            <a:ext cx="238125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" name="AutoShape 8" descr="Ähnliches Foto"/>
          <p:cNvSpPr>
            <a:spLocks noChangeAspect="1" noChangeArrowheads="1"/>
          </p:cNvSpPr>
          <p:nvPr/>
        </p:nvSpPr>
        <p:spPr bwMode="auto">
          <a:xfrm>
            <a:off x="5057775" y="2390775"/>
            <a:ext cx="238125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4" name="AutoShape 2" descr="Bildergebnis für icons .png"/>
          <p:cNvSpPr>
            <a:spLocks noChangeAspect="1" noChangeArrowheads="1"/>
          </p:cNvSpPr>
          <p:nvPr/>
        </p:nvSpPr>
        <p:spPr bwMode="auto">
          <a:xfrm>
            <a:off x="3395663" y="1457325"/>
            <a:ext cx="5400675" cy="3943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1028" name="Picture 4" descr="Bildergebnis für icons .png"/>
          <p:cNvPicPr>
            <a:picLocks noChangeAspect="1" noChangeArrowheads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788" b="67501"/>
          <a:stretch/>
        </p:blipFill>
        <p:spPr bwMode="auto">
          <a:xfrm>
            <a:off x="651316" y="2600939"/>
            <a:ext cx="1620015" cy="1656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Bildergebnis für icons .png"/>
          <p:cNvPicPr>
            <a:picLocks noChangeAspect="1" noChangeArrowheads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4" t="33751" r="76912" b="33751"/>
          <a:stretch/>
        </p:blipFill>
        <p:spPr bwMode="auto">
          <a:xfrm>
            <a:off x="8931915" y="2600936"/>
            <a:ext cx="1620015" cy="1656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Bildergebnis für icons .png"/>
          <p:cNvPicPr>
            <a:picLocks noChangeAspect="1" noChangeArrowheads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892" t="-1468" r="-104" b="68969"/>
          <a:stretch/>
        </p:blipFill>
        <p:spPr bwMode="auto">
          <a:xfrm>
            <a:off x="6949181" y="2600937"/>
            <a:ext cx="1620015" cy="1656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Bildergebnis für icons .png"/>
          <p:cNvPicPr>
            <a:picLocks noChangeAspect="1" noChangeArrowheads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81" t="212" r="25607" b="67289"/>
          <a:stretch/>
        </p:blipFill>
        <p:spPr bwMode="auto">
          <a:xfrm>
            <a:off x="2884853" y="2600939"/>
            <a:ext cx="1620015" cy="1656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Bildergebnis für icons 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77" t="-346" r="52711" b="67847"/>
          <a:stretch/>
        </p:blipFill>
        <p:spPr bwMode="auto">
          <a:xfrm>
            <a:off x="4429125" y="2226000"/>
            <a:ext cx="2651700" cy="271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Grafik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880" y="5725499"/>
            <a:ext cx="1005040" cy="1005040"/>
          </a:xfrm>
          <a:prstGeom prst="rect">
            <a:avLst/>
          </a:prstGeom>
        </p:spPr>
      </p:pic>
      <p:pic>
        <p:nvPicPr>
          <p:cNvPr id="17" name="Grafik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2806" y="5491135"/>
            <a:ext cx="3155594" cy="1932322"/>
          </a:xfrm>
          <a:prstGeom prst="rect">
            <a:avLst/>
          </a:prstGeom>
        </p:spPr>
      </p:pic>
      <p:pic>
        <p:nvPicPr>
          <p:cNvPr id="18" name="Grafik 1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400" y="5400674"/>
            <a:ext cx="3265925" cy="2113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05936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86000">
                <a:schemeClr val="bg1">
                  <a:lumMod val="65000"/>
                </a:schemeClr>
              </a:gs>
              <a:gs pos="37000">
                <a:srgbClr val="E5E6E8">
                  <a:shade val="67500"/>
                  <a:satMod val="115000"/>
                </a:srgbClr>
              </a:gs>
              <a:gs pos="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AutoShape 2" descr="Bildergebnis für app icon .png"/>
          <p:cNvSpPr>
            <a:spLocks noChangeAspect="1" noChangeArrowheads="1"/>
          </p:cNvSpPr>
          <p:nvPr/>
        </p:nvSpPr>
        <p:spPr bwMode="auto">
          <a:xfrm>
            <a:off x="4124325" y="1457325"/>
            <a:ext cx="3943350" cy="3943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6" name="AutoShape 6" descr="Ähnliches Foto"/>
          <p:cNvSpPr>
            <a:spLocks noChangeAspect="1" noChangeArrowheads="1"/>
          </p:cNvSpPr>
          <p:nvPr/>
        </p:nvSpPr>
        <p:spPr bwMode="auto">
          <a:xfrm>
            <a:off x="4905375" y="2238375"/>
            <a:ext cx="238125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" name="AutoShape 8" descr="Ähnliches Foto"/>
          <p:cNvSpPr>
            <a:spLocks noChangeAspect="1" noChangeArrowheads="1"/>
          </p:cNvSpPr>
          <p:nvPr/>
        </p:nvSpPr>
        <p:spPr bwMode="auto">
          <a:xfrm>
            <a:off x="5057775" y="2390775"/>
            <a:ext cx="238125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4" name="AutoShape 2" descr="Bildergebnis für icons .png"/>
          <p:cNvSpPr>
            <a:spLocks noChangeAspect="1" noChangeArrowheads="1"/>
          </p:cNvSpPr>
          <p:nvPr/>
        </p:nvSpPr>
        <p:spPr bwMode="auto">
          <a:xfrm>
            <a:off x="3395663" y="1457325"/>
            <a:ext cx="5400675" cy="3943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1028" name="Picture 4" descr="Bildergebnis für icons .png"/>
          <p:cNvPicPr>
            <a:picLocks noChangeAspect="1" noChangeArrowheads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788" b="67501"/>
          <a:stretch/>
        </p:blipFill>
        <p:spPr bwMode="auto">
          <a:xfrm>
            <a:off x="651316" y="2600939"/>
            <a:ext cx="1620015" cy="1656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Bildergebnis für icons .png"/>
          <p:cNvPicPr>
            <a:picLocks noChangeAspect="1" noChangeArrowheads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77" t="-346" r="52711" b="67847"/>
          <a:stretch/>
        </p:blipFill>
        <p:spPr bwMode="auto">
          <a:xfrm>
            <a:off x="4932803" y="2600938"/>
            <a:ext cx="1620015" cy="1656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Bildergebnis für icons .png"/>
          <p:cNvPicPr>
            <a:picLocks noChangeAspect="1" noChangeArrowheads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4" t="33751" r="76912" b="33751"/>
          <a:stretch/>
        </p:blipFill>
        <p:spPr bwMode="auto">
          <a:xfrm>
            <a:off x="8931915" y="2600936"/>
            <a:ext cx="1620015" cy="1656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Bildergebnis für icons .png"/>
          <p:cNvPicPr>
            <a:picLocks noChangeAspect="1" noChangeArrowheads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81" t="212" r="25607" b="67289"/>
          <a:stretch/>
        </p:blipFill>
        <p:spPr bwMode="auto">
          <a:xfrm>
            <a:off x="2884853" y="2600939"/>
            <a:ext cx="1620015" cy="1656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Bildergebnis für icons 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892" t="-1468" r="-104" b="68969"/>
          <a:stretch/>
        </p:blipFill>
        <p:spPr bwMode="auto">
          <a:xfrm>
            <a:off x="6427500" y="2079353"/>
            <a:ext cx="2651700" cy="271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Grafik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880" y="5725499"/>
            <a:ext cx="1005040" cy="1005040"/>
          </a:xfrm>
          <a:prstGeom prst="rect">
            <a:avLst/>
          </a:prstGeom>
        </p:spPr>
      </p:pic>
      <p:pic>
        <p:nvPicPr>
          <p:cNvPr id="17" name="Grafik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2806" y="5491135"/>
            <a:ext cx="3155594" cy="1932322"/>
          </a:xfrm>
          <a:prstGeom prst="rect">
            <a:avLst/>
          </a:prstGeom>
        </p:spPr>
      </p:pic>
      <p:pic>
        <p:nvPicPr>
          <p:cNvPr id="18" name="Grafik 1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400" y="5400674"/>
            <a:ext cx="3265925" cy="2113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300588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86000">
                <a:schemeClr val="bg1">
                  <a:lumMod val="65000"/>
                </a:schemeClr>
              </a:gs>
              <a:gs pos="37000">
                <a:srgbClr val="E5E6E8">
                  <a:shade val="67500"/>
                  <a:satMod val="115000"/>
                </a:srgbClr>
              </a:gs>
              <a:gs pos="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AutoShape 2" descr="Bildergebnis für app icon .png"/>
          <p:cNvSpPr>
            <a:spLocks noChangeAspect="1" noChangeArrowheads="1"/>
          </p:cNvSpPr>
          <p:nvPr/>
        </p:nvSpPr>
        <p:spPr bwMode="auto">
          <a:xfrm>
            <a:off x="4124325" y="1457325"/>
            <a:ext cx="3943350" cy="3943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6" name="AutoShape 6" descr="Ähnliches Foto"/>
          <p:cNvSpPr>
            <a:spLocks noChangeAspect="1" noChangeArrowheads="1"/>
          </p:cNvSpPr>
          <p:nvPr/>
        </p:nvSpPr>
        <p:spPr bwMode="auto">
          <a:xfrm>
            <a:off x="4905375" y="2238375"/>
            <a:ext cx="238125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" name="AutoShape 8" descr="Ähnliches Foto"/>
          <p:cNvSpPr>
            <a:spLocks noChangeAspect="1" noChangeArrowheads="1"/>
          </p:cNvSpPr>
          <p:nvPr/>
        </p:nvSpPr>
        <p:spPr bwMode="auto">
          <a:xfrm>
            <a:off x="5057775" y="2390775"/>
            <a:ext cx="238125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4" name="AutoShape 2" descr="Bildergebnis für icons .png"/>
          <p:cNvSpPr>
            <a:spLocks noChangeAspect="1" noChangeArrowheads="1"/>
          </p:cNvSpPr>
          <p:nvPr/>
        </p:nvSpPr>
        <p:spPr bwMode="auto">
          <a:xfrm>
            <a:off x="3395663" y="1457325"/>
            <a:ext cx="5400675" cy="3943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1028" name="Picture 4" descr="Bildergebnis für icons .png"/>
          <p:cNvPicPr>
            <a:picLocks noChangeAspect="1" noChangeArrowheads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788" b="67501"/>
          <a:stretch/>
        </p:blipFill>
        <p:spPr bwMode="auto">
          <a:xfrm>
            <a:off x="651316" y="2600939"/>
            <a:ext cx="1620015" cy="1656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Bildergebnis für icons .png"/>
          <p:cNvPicPr>
            <a:picLocks noChangeAspect="1" noChangeArrowheads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77" t="-346" r="52711" b="67847"/>
          <a:stretch/>
        </p:blipFill>
        <p:spPr bwMode="auto">
          <a:xfrm>
            <a:off x="4932803" y="2600938"/>
            <a:ext cx="1620015" cy="1656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Bildergebnis für icons .png"/>
          <p:cNvPicPr>
            <a:picLocks noChangeAspect="1" noChangeArrowheads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892" t="-1468" r="-104" b="68969"/>
          <a:stretch/>
        </p:blipFill>
        <p:spPr bwMode="auto">
          <a:xfrm>
            <a:off x="6949181" y="2600937"/>
            <a:ext cx="1620015" cy="1656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Bildergebnis für icons .png"/>
          <p:cNvPicPr>
            <a:picLocks noChangeAspect="1" noChangeArrowheads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81" t="212" r="25607" b="67289"/>
          <a:stretch/>
        </p:blipFill>
        <p:spPr bwMode="auto">
          <a:xfrm>
            <a:off x="2884853" y="2600939"/>
            <a:ext cx="1620015" cy="1656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Bildergebnis für icons 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4" t="33751" r="76912" b="33751"/>
          <a:stretch/>
        </p:blipFill>
        <p:spPr bwMode="auto">
          <a:xfrm>
            <a:off x="8921310" y="2226154"/>
            <a:ext cx="2651399" cy="2710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Grafik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880" y="5725499"/>
            <a:ext cx="1005040" cy="1005040"/>
          </a:xfrm>
          <a:prstGeom prst="rect">
            <a:avLst/>
          </a:prstGeom>
        </p:spPr>
      </p:pic>
      <p:pic>
        <p:nvPicPr>
          <p:cNvPr id="17" name="Grafik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2806" y="5491135"/>
            <a:ext cx="3155594" cy="1932322"/>
          </a:xfrm>
          <a:prstGeom prst="rect">
            <a:avLst/>
          </a:prstGeom>
        </p:spPr>
      </p:pic>
      <p:pic>
        <p:nvPicPr>
          <p:cNvPr id="18" name="Grafik 1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400" y="5400674"/>
            <a:ext cx="3265925" cy="2113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717801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86000">
                <a:schemeClr val="bg1">
                  <a:lumMod val="65000"/>
                </a:schemeClr>
              </a:gs>
              <a:gs pos="37000">
                <a:srgbClr val="E5E6E8">
                  <a:shade val="67500"/>
                  <a:satMod val="115000"/>
                </a:srgbClr>
              </a:gs>
              <a:gs pos="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AutoShape 2" descr="Bildergebnis für app icon .png"/>
          <p:cNvSpPr>
            <a:spLocks noChangeAspect="1" noChangeArrowheads="1"/>
          </p:cNvSpPr>
          <p:nvPr/>
        </p:nvSpPr>
        <p:spPr bwMode="auto">
          <a:xfrm>
            <a:off x="4124325" y="1457325"/>
            <a:ext cx="3943350" cy="3943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6" name="AutoShape 6" descr="Ähnliches Foto"/>
          <p:cNvSpPr>
            <a:spLocks noChangeAspect="1" noChangeArrowheads="1"/>
          </p:cNvSpPr>
          <p:nvPr/>
        </p:nvSpPr>
        <p:spPr bwMode="auto">
          <a:xfrm>
            <a:off x="4905375" y="2238375"/>
            <a:ext cx="238125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" name="AutoShape 8" descr="Ähnliches Foto"/>
          <p:cNvSpPr>
            <a:spLocks noChangeAspect="1" noChangeArrowheads="1"/>
          </p:cNvSpPr>
          <p:nvPr/>
        </p:nvSpPr>
        <p:spPr bwMode="auto">
          <a:xfrm>
            <a:off x="5057775" y="2390775"/>
            <a:ext cx="238125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4" name="AutoShape 2" descr="Bildergebnis für icons .png"/>
          <p:cNvSpPr>
            <a:spLocks noChangeAspect="1" noChangeArrowheads="1"/>
          </p:cNvSpPr>
          <p:nvPr/>
        </p:nvSpPr>
        <p:spPr bwMode="auto">
          <a:xfrm>
            <a:off x="3395663" y="1457325"/>
            <a:ext cx="5400675" cy="3943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1028" name="Picture 4" descr="Bildergebnis für icons .png"/>
          <p:cNvPicPr>
            <a:picLocks noChangeAspect="1" noChangeArrowheads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788" b="67501"/>
          <a:stretch/>
        </p:blipFill>
        <p:spPr bwMode="auto">
          <a:xfrm>
            <a:off x="65166" y="2029131"/>
            <a:ext cx="1620015" cy="1656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Bildergebnis für icons .png"/>
          <p:cNvPicPr>
            <a:picLocks noChangeAspect="1" noChangeArrowheads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77" t="-346" r="52711" b="67847"/>
          <a:stretch/>
        </p:blipFill>
        <p:spPr bwMode="auto">
          <a:xfrm>
            <a:off x="147852" y="5210481"/>
            <a:ext cx="1620015" cy="1656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Bildergebnis für icons .png"/>
          <p:cNvPicPr>
            <a:picLocks noChangeAspect="1" noChangeArrowheads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4" t="33751" r="76912" b="33751"/>
          <a:stretch/>
        </p:blipFill>
        <p:spPr bwMode="auto">
          <a:xfrm>
            <a:off x="8874153" y="2600939"/>
            <a:ext cx="1620015" cy="1656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Bildergebnis für icons .png"/>
          <p:cNvPicPr>
            <a:picLocks noChangeAspect="1" noChangeArrowheads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892" t="-1468" r="-104" b="68969"/>
          <a:stretch/>
        </p:blipFill>
        <p:spPr bwMode="auto">
          <a:xfrm>
            <a:off x="947287" y="258863"/>
            <a:ext cx="1620015" cy="1656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Bildergebnis für icons .png"/>
          <p:cNvPicPr>
            <a:picLocks noChangeAspect="1" noChangeArrowheads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81" t="212" r="25607" b="67289"/>
          <a:stretch/>
        </p:blipFill>
        <p:spPr bwMode="auto">
          <a:xfrm>
            <a:off x="1422519" y="3672501"/>
            <a:ext cx="1620015" cy="1656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Grafik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3731" y="2029131"/>
            <a:ext cx="3104537" cy="3104537"/>
          </a:xfrm>
          <a:prstGeom prst="rect">
            <a:avLst/>
          </a:prstGeom>
        </p:spPr>
      </p:pic>
      <p:pic>
        <p:nvPicPr>
          <p:cNvPr id="17" name="Grafik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3277" y="4843923"/>
            <a:ext cx="3155594" cy="1932322"/>
          </a:xfrm>
          <a:prstGeom prst="rect">
            <a:avLst/>
          </a:prstGeom>
        </p:spPr>
      </p:pic>
      <p:pic>
        <p:nvPicPr>
          <p:cNvPr id="18" name="Grafik 1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3036" y="571806"/>
            <a:ext cx="3265925" cy="2113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999570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Breitbild</PresentationFormat>
  <Paragraphs>0</Paragraphs>
  <Slides>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Zähringer</dc:creator>
  <cp:lastModifiedBy>Zähringer</cp:lastModifiedBy>
  <cp:revision>2</cp:revision>
  <dcterms:created xsi:type="dcterms:W3CDTF">2017-01-05T13:17:27Z</dcterms:created>
  <dcterms:modified xsi:type="dcterms:W3CDTF">2017-01-05T13:33:32Z</dcterms:modified>
</cp:coreProperties>
</file>