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37" autoAdjust="0"/>
  </p:normalViewPr>
  <p:slideViewPr>
    <p:cSldViewPr>
      <p:cViewPr varScale="1">
        <p:scale>
          <a:sx n="85" d="100"/>
          <a:sy n="85" d="100"/>
        </p:scale>
        <p:origin x="-7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990C6-0735-4BDB-8B94-B78F439339B8}" type="datetimeFigureOut">
              <a:rPr lang="pl-PL" smtClean="0"/>
              <a:pPr/>
              <a:t>2015-02-26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69758-BCC7-499A-9D56-53D8ED6F0B1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Próchnica zębów</a:t>
            </a:r>
            <a:endParaRPr lang="pl-PL" dirty="0"/>
          </a:p>
        </p:txBody>
      </p:sp>
      <p:pic>
        <p:nvPicPr>
          <p:cNvPr id="11266" name="Picture 2" descr="http://www.stomatologia-mmk.pl/wp-content/uploads/2014/05/prochn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717032"/>
            <a:ext cx="4789660" cy="2741558"/>
          </a:xfrm>
          <a:prstGeom prst="rect">
            <a:avLst/>
          </a:prstGeom>
          <a:noFill/>
        </p:spPr>
      </p:pic>
      <p:pic>
        <p:nvPicPr>
          <p:cNvPr id="1028" name="Picture 4" descr="Ząb zaatakowany przez próchnicę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48680"/>
            <a:ext cx="1095375" cy="228600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08520" y="0"/>
            <a:ext cx="8229600" cy="1143000"/>
          </a:xfrm>
        </p:spPr>
        <p:txBody>
          <a:bodyPr/>
          <a:lstStyle/>
          <a:p>
            <a:r>
              <a:rPr lang="pl-PL" dirty="0" smtClean="0"/>
              <a:t>Bakterie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980728"/>
            <a:ext cx="5554960" cy="4525963"/>
          </a:xfrm>
        </p:spPr>
        <p:txBody>
          <a:bodyPr>
            <a:noAutofit/>
          </a:bodyPr>
          <a:lstStyle/>
          <a:p>
            <a:r>
              <a:rPr lang="pl-PL" sz="2200" dirty="0" smtClean="0"/>
              <a:t>Głównymi </a:t>
            </a:r>
            <a:r>
              <a:rPr lang="pl-PL" sz="2200" dirty="0" smtClean="0"/>
              <a:t>bakteriami odpowiedzialnymi </a:t>
            </a:r>
            <a:r>
              <a:rPr lang="pl-PL" sz="2200" dirty="0" smtClean="0"/>
              <a:t>za rozwój próchnicy są </a:t>
            </a:r>
            <a:r>
              <a:rPr lang="pl-PL" sz="2200" i="1" dirty="0" smtClean="0"/>
              <a:t>L. </a:t>
            </a:r>
            <a:r>
              <a:rPr lang="pl-PL" sz="2200" i="1" dirty="0" err="1" smtClean="0"/>
              <a:t>acidophilus</a:t>
            </a:r>
            <a:r>
              <a:rPr lang="pl-PL" sz="2200" dirty="0" smtClean="0"/>
              <a:t> oraz paciorkowce, a z nich najważniejsze to </a:t>
            </a:r>
            <a:r>
              <a:rPr lang="pl-PL" sz="2200" i="1" dirty="0" err="1" smtClean="0"/>
              <a:t>Streptococcus</a:t>
            </a:r>
            <a:r>
              <a:rPr lang="pl-PL" sz="2200" i="1" dirty="0" smtClean="0"/>
              <a:t> </a:t>
            </a:r>
            <a:r>
              <a:rPr lang="pl-PL" sz="2200" i="1" dirty="0" err="1" smtClean="0"/>
              <a:t>mutans</a:t>
            </a:r>
            <a:r>
              <a:rPr lang="pl-PL" sz="2200" dirty="0" smtClean="0"/>
              <a:t>. </a:t>
            </a:r>
            <a:r>
              <a:rPr lang="pl-PL" sz="2200" dirty="0" smtClean="0"/>
              <a:t>Bakterie </a:t>
            </a:r>
            <a:r>
              <a:rPr lang="pl-PL" sz="2200" dirty="0" smtClean="0"/>
              <a:t>te są zdolne do zainicjowania procesu próchnicowego, poprzez wytwarzanie kwasów w wyniku metabolizowania cukrów (głównie kwas mlekowy). Zakwaszone środowisko </a:t>
            </a:r>
            <a:r>
              <a:rPr lang="pl-PL" sz="2200" dirty="0" smtClean="0"/>
              <a:t>sprzyja </a:t>
            </a:r>
            <a:r>
              <a:rPr lang="pl-PL" sz="2200" dirty="0" smtClean="0"/>
              <a:t>demineralizacji szkliwa.</a:t>
            </a:r>
          </a:p>
          <a:p>
            <a:r>
              <a:rPr lang="pl-PL" sz="2200" dirty="0" smtClean="0"/>
              <a:t>Ponadto bakterie te uczestniczą w powstawaniu płytki nazębnej. Stanowi ona doskonałe środowisko dla rozwoju bakterii pierwotnie tlenowych, a z czasem względnie beztlenowych.</a:t>
            </a:r>
            <a:endParaRPr lang="pl-PL" sz="2200" dirty="0"/>
          </a:p>
        </p:txBody>
      </p:sp>
      <p:sp>
        <p:nvSpPr>
          <p:cNvPr id="17410" name="AutoShape 2" descr="Znalezione obrazy dla zapytania L. acidophil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7412" name="Picture 4" descr="http://vivatfor.com/56-102-thickbox/lactobacillus-acidophilus-original-strain-317-402-nar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60648"/>
            <a:ext cx="3168352" cy="3168352"/>
          </a:xfrm>
          <a:prstGeom prst="rect">
            <a:avLst/>
          </a:prstGeom>
          <a:noFill/>
        </p:spPr>
      </p:pic>
      <p:sp>
        <p:nvSpPr>
          <p:cNvPr id="17414" name="AutoShape 6" descr="data:image/jpeg;base64,/9j/4AAQSkZJRgABAQAAAQABAAD/2wCEAAkGBxQTEhUUExQVFRUXGB8bGBgYGSAgHRocHh0gHCAgHR8eHyggHx4nHh8gITIiJSkrLjAuHR8zODMsNygtLisBCgoKDg0OGxAQGzcmICYwLDQ0NDQ0LywyNDQsLCwsLyw0LCwsLCwsLCwsLCwsLCwsLCwsLCwsLCwsLCwsLCwsLP/AABEIALsBDQMBEQACEQEDEQH/xAAcAAACAgMBAQAAAAAAAAAAAAAFBgMEAAIHAQj/xABFEAACAgAFAgUBBgQEBAQEBwABAgMRAAQSITEFQQYTIlFhcQcUMoGRoSNCscFSYtHwM3KC4RWS0vEWFyRjQ0RTk6Kywv/EABoBAAIDAQEAAAAAAAAAAAAAAAMEAQIFAAb/xAA0EQACAgEDAgMHAwQDAQEBAAABAgADEQQSITFBBRNRImFxgZGh8DKx0RQVweEjQvFSQzP/2gAMAwEAAhEDEQA/AMyefys3qTMJpL+WpIIOsjYCwN639seYbSagDO2eoPiFLDg8whP0U6QB3H8xoc6bu/f+u184jy2+ff0kf1FbAg9O3rKOc6U2lNIPDEmxvV2f0HH+zKBs8/Kc4VlwO2PvKuW6fKJI2BIBcAMrC1J44Nr7/kcHFecZ6GKNlSR6SxN5jNqO4JNam3bc+/JP9cC8jHSNrqSAMjp19ISy2ccIFL0taufw2P8AStucUOkBbP1lvOrJ3bee0K/fHUCixQAUa2O13q1c38Yg+HoV3A8xQWqze0vOZZ6bm40GtFRNZ1yFQBrr0ktW1kj6/phazTWEDJ7dz0lGTLMvX0iz1jwll5xLonkDO5kTXR8t23bSRRKkHjf+U/V2vUXoRlRjp6ZlCh24Il3L9IzTCaOdBLBoCxsu52IA2q6q/phRra8hq+GhxaNwVsATnPX/AAO6S7MI0PZg1/ltvjXo8RBTkZMBdoVzuVhiMWkJCiofSAFA5J25wgWLOWM02IWkKvSVzFvQP+/fF90VNQztBlXMNRodtvrgijjmL2cNgTTJ9RkhYtGqtqFMGFgi+K+fkYs1auMGDViucCG8+0AeLMBXRlVWljjptIPfTsdJXuLq9xheveQU6jsTGwADv7j0hjqfSxNMkkhBS0aGUcyAgHQR89m7XX0XrtKLt79x/mRgPzjpBHSZinn5pwA4sIW7SO29D/KLwaz2ttYgwMEkwNmM8Xtjdk2d7snk4YFYXpKvbu6cS/4WyPnyM4BLwlXA9x6u3c2AfoMU1Fnlrg9DOo2k5b1kXifrC5JaYa5W/CobYD3J9rx2k07ag8HAEf1OrTTr0yTFmH7Q5DpWWNDGDtpsEA+3v+eNBvCkxlWOZmp4qd3tKIY8S9OOcgXyDrcU8ajlwRuB81v+VYW0lv8AT2EWfCN65BfUCh6cxOOXWJGhkkYSs4LLGusjSDSsdSi7N0L4HcY195YhlHH0mPsVRtY8+7n5Toi9FyBy8KSNJmcwyWKDJbMQaagaccUTwD9cYh1GoFjFcKufjH1qUgKw/fn6dIe8OQumXaNI8vHIjeldFqoO9llkchjv6tVbjbCmpdWs3Ekg/noOIdUKqAJFN0PLzs0kys7KAWRpSwP09ZoWRsRwcQuosTCpwPhCtSvQjP56QL1PpsrytKixc+kxFgUACgA+sHgcKtc4bpuVVCtn59/tKPSwIxj8+f7CF8104TRo7+Yx0H1FX/HJdmgNVADjb+XC62mtioxLlVMQZPD+Yy5VItMhkJfzgCViVSQSb3sc7j2rc42F1NVoJbjHb1madPZUcL37+kJeFHnSQnXIsQDkK5OqQ6d3lHcUKCni/fcr6w1suABn9vhDaYNv9rp9/j/qEcnmMsZZSVdAYmLaCCoI3sXvXBA98LMtoUY55+cKjIWJEVJ8i4zJCxJmDL6lZtRQqTu1giq4N8Y0lsHlZLbcRU1E24C7s/mY8SdByTBDLGC+gKdJYj07beqx/wBVmq3xk/1eoBO08fnumodGjHkD7iLvRci+XSRYo1zEtxvEurdXpo3bSCCQAdvgqcbB1iEYY4mT/RsvtDnpGaTr0kLQu0Wb/iIItIUEBkYglrF8kMOQRxvuFl8lgQCOPvxCMHUjI6/aH89nGAVDTE2jMF2Q6Q7agNxag9xV98JV21EbsHOMY7dYfY6t16mRS9VUbtG0ECkv5xI8utNLZH4SCQNJAJPA5wXzVOAhyfTv+e+cMruNnX8Mr5cwToDDIkiKQNSnhgALYDgHY1X54FcfKfLg5ENQ3m14BHOZDmuky6nVQW2AOk3pArn2Ow5rAzqkO4nvLCsbV9rAEPjMaYVjLLxybNd+3O/tftffDw1CFc5ETWpyxAEDZ3ORRqqhiQABso+huztuPrz+SRK2eyegjyB6jvI5M0+9hVNqQa2B7bAA7jmqPG+3bF/NVv2hDU36gff/ACJvlOuHUAGbgCtuQR/Xfnj5xbdWg4H5/uLigWsc4zz+fKMUGX+9xSRtpJKkWexqrG1874XOrVGwBiJ36Y0kZnPYJdmUmiDx7H9MEI7x+qwFSpkYIPxR5/riSMQed3y7yvmXXXYF84IoOICxl35k+WygIDHaOi8n0Hb6E0u3vipfHHeXWr2Q3bvF7q2edn85SVcH+XtWwA+K237YdqrUDYekWawl9wnQ/EGdzKpG+XloxRqxiVQQyknSwAH+EFiOKArGVQlZJVx1PWMuvBZZQzbffWhREkLNGjlkC+Wpf8bGgBZ373tgiqaMkkYH1kNgjDTTNeF1ijfzM3BGY1twdyoLEAkjYXsPzxZdQXYbUJzBbRj3TzpeYSD7u0KRvJOGDN5pkFIaFEHSLJpq4usdajWbg+QB7vWGq27gqxP+0bLPLMJlWoxEL0m1WibAK9hYxpeGsq17CecxXxCpywbqMdesUYYEKm2o+5Hp+nvfsKxpFiJngAzqnQM8uXycSwozOyhWmbbSWJ9KD337E8489qUNtzFjx6TYQ7a1A5/PziDszmSjMDswNH9a3xdV3AQbWMCfWRxZqlZidy66TwQQCTv9KxcpnAE4NhCffNuodVnURyRzOpKkWDR5o2OD73jqqkJIYS1rsQpzNOj51zBnWkZ31RqtMSat1339sWuQB0A4lVZmUkmS9H8NmVdQDRMV1xSGwnpO+pq9O24JoX9cUt1IU4PInIjfOE+pZuM5fy3mK5hKOsKQJNN1uDV0ava6F4Ait5m4D2T9oew4G0tzLUWeZMlAZNbGVmtufSDtZ+u9c7YG1Qa1gvaEqu2gF+kETTab0sDqBBIPY9r+m22DquesBa20nBzmLucc7qGNcbexw7WO5isYfCPUXjkXLkZcRsp3UerVsbYnnYb0B+2FtZWroXycj6RzRuRYEPSEM1lirn0k3vtZH5UDhVHyOsZurCtkjr8YieITMuZeM6oyjaQoJH0PzfN/ONqjyygPXMxriwfjiOH2b9dkywdsyUbLkg6pZSZARagRpZJJO3A+uEPENOluPLHte4cfMwtXmYwTGHp3i2NZ835OWzkrebTHWCALIJXbZRX14G2FLNE2xNzKOIcM7ex6H0hfORDS8ciy5mKVbptLAbilo1T72L/wmzthSslTuUhSPjzDNtZcEdJyTxZ4XnybGXzV0a9KeWxBUG2UEAUuwvn3x6HS6uu8bcc9895nW0vX7QPHum2R8e9QVifMMi7akYDQB7E7UK9zjn8P0zDpgzl1NgOev59o85TxvEXiUrIVRAztfoj1eoAu1AqAdtrPzjLfw58E55zx6n5TQXUAlsdxyew+cqdF8QwZ6fyY4ZRszGQ6StKLJNV9B9RxibtI9Fe9mHwha/EA7bduYVz+ehkb0yIHUBHWT0MCBp3Vqr9/cYWSqxRyPpz+0ZqtrA2n8zM6X0cu9r2F1/p2OIstwORLlUpIszGbLZlclC8jWx0+lF5c77Ac4WVGucAdIjrHNxAUdJzIOXCTBvxkF/SbU3TWPYHjjasbGNpKekAVPFimQHqATvdn2/3+mOFRaVFpB9ZXzWaU32/PBErPSCdtx4lx800GXCOtNNT6b3Edem/a9zXwMV8sPZle0NvKV7T3i5NMWDUOORthxV2kZi3wj70FTLl4JZ5Dlzlr1iwGkjCmib9YAWx+Rod8Zl/s2MiDdu+0eryFBPB+0J9I8b5aZHZo441hoKUYteq+QyoLNf8AffALtDahGDnP56mUrbOSGil1FhPm3hjBaOcKCzGw7BlcC1NJa2o2G+kY0qFFdIduoz8v5lLWLuUHQj9uflFw5hkyToj6fu+btSGOyurAVXPqS9/7nD21WtBI6r+0R3MqcHoY49L6LMuXjnEMsks90o9EYUEEs4N1rBqqrvte2VdanmFMgAd+pmjQx69T9JazPgyCSUO7eWtDSoItO5UKF03fe8CXxCxV2jmHbRBzu2y+PA8bPAy5o1HWhRwaOoXd7k8nAx4gQGBTr1lHqOAcEYiDL0nPPmpYGjqRWJck0gvcHVxR5Hf9DjVFunWoODx9/pElS61ztWG8r4Bz8sSqjwEhy1a2rgAG9HwcLnxDTBuQfpLWV21phjKXUOl5lD5MmTnZgK1qjNbHf06QV03fyedsXV6j7auP2k54xjPvjn4H8PTwZSd3HlSyUIxIvA3HqB2B32B+NsZ+tvR7VA5AlqewgzxRms0oggdfM8wj+IqAXufTaMVJA9RNcVgumrpYs4OMdv8APIhbGbhV7/KVOqZFGS3kQELQVGDFj7bGh8nE1OytgCXvCMMk8yt4TmV1lyUzELINUVVauDfp+o7XvgupUgi1R06wFXtewTAufzJSQqTXH0O2x/TfDCIGXMFYNjYM9hgJikmq0j5PyboftjicMEPUyNp27oornpPMEisQ6mwR2rGn5a7dpHER8xg24HkRz6Z9qM0a00Sse5VtF/UUcZ1nhNbHKtiaH9zZh7a5nUfGnQ8nUebzKuTCdJVADru9Kt/l1d+d8Yej1FozUh6/aSxLHJnP5uox6R5cEcDA+mXQJGX66ht9V3+Maa1sDhmJ93SX3qegxL0XUMxIIsvO5dZ9SeYDYWQbq1AUQRW1CqY++KGqsEugwVxx7ofkAKRweMxdymZfJyMtZRnbY7vTLyCAuxPBDCyO2HGC3ru5A+UWBeo7eM/ON0UEFDLySLIzoGTLzvbI9E0GZbC8+kkH25xnE258xRgA8kcftGx5Y9g857HmLHiXo8gjH8NABKNTKpKopXYlAzKCKPHO3vvoaTUIT17fnOBFdVQcDA79vT4f6g7/AMZzc0xhy7hQQECeULC1Xq/h7EDvtVbYN5FCLvce/r/uB86+x/LQ8fD/AFGrw30rMwsZGzP8NV/jOzWmwsIFOw+Sf03xnai+qwbQnPYd/rHkoeo+23x/0JV8S+JMpmVtcskjx6h5sn89j06VBBNtvvsAPnBNNpbquC+M9h/MXstRmJwCPfBs/U/u0IexC7hlWKH02arX8AEsN+So9sHWnzXxjPvP7TjcK0z0J7D94Ngzq5kKQ7rNGK3YkkWTqB5vffBWrNXYYMCLhYM9x+ZhPJZmWSKSNmZyh1i7JI/C2/xsfzOF7FUMGxDhmdCp6iB87mK2N37YYrTMXJxKb5+9sF8mD82NPhvobzRy5qbYIbUS+lHJBJYtyUXkgc8d8Jai9UYVp1Pp1jVSkks8HdR8QoXUZSFTNVGVY6LH3jiFhdtrNt9MHq0xC5tbj0/3B2agZxWMn87Ri6B4bzLZNo3GmTN6yXkb1IKXQCDZtiDfcDCl+qpW4Mp4XsO//kPVVY1LBup6+6WMj9nkceWdJs1et0Y+WK/CHGn1X3N8e2B2eKFrAyJ09f8AUmjQtgo2ZmW8LZKN0dPN1qwptZ7H3Fftija/UMCDjEcHhtKnP+YyyZzLxeY0cSAyvqJVQLrknbfcn9DhH/lc8npLihVxn0mZrr8lUmpd9qO9c45aB3hPIReSMwf5kkrAmt+4HfF8Ko4h03beOkJZTRdANJRFU1bj8rwJsmS24r1x8syHxD1vS7qqKHBAs2WB0g99hz7YvTRkAmIbvLThsn07faUMp4ikWtTG+xs4I+mWSl1Z4cQrlPFRX8W/t7fngLabPSS9dDEDpLkfX1diXFhhTb3t8exHvinksvSXOjBXCH4QFN4Xi+7zJl81MsbGwG9RRid6OzaWGzC/Y9t3F1rb1axBn6Z/xFBpbBlDxn5xdi+zzO2qxyQSKTyGIIs7nSR25q8Of3Kg8kEGKNp3rPtRT61kZ8s7K0cq6WpXKEXR2IO4/Q4fpeuwAgiAcOpjZl+iff8AQND/AHhVClmJRZfTZo6WFg3baQN+bwkbv6bPPsn54jlmyxNzdR8o49M8IwR5dso8sZkLanGrVRAIrYqTQ7174zLdXYbfNA47SayoXG3IiD13wXBBKI9cluwUAVuNuPxEL3JONfT6+yxc4HEC+jrGDk8wpkvs+jdaSFZgo/4pzJjLXvuixmiON6wI+JN1LY9wGf8AM59Ii4AEefGsy/dFgLkNIwNKL9K7nbba/nGRowd5YCF2B7D6RIjyUSoRqd+9AqP7nGgXfdyMQ509YXrmEuiZaJIppVjl9LKWUyXrP8pRQoJ9R04HazswUkfSQmE6A/vNM7l5UC+UyRqgKKkYj1KTezM7fj5/CCAffE1shJ3DOe5z+w7QhVu3Hu/9gjJfiYPIJJE9TtKBN5QXvq9Iu9qGrfbDLdtowPdxn94JSAME8+/nHz4hXpniBGycmYaMNVLo06AzBqU6QTp9+f5e2F7dMy3CsHH3/iEGozUH98WM/wCIsyxBWTyR2Cbfqe+HK9NUowRmK2amxzkcfnrB/TOoEtJHNNJokQobYnc1R3PY7n4vB7KwMMijIg6rSSVdjgzzLZfy3ZWWnQE7+4G35bYhm3AEHgwZTYSD2ixn8+0pBerAoUK7kk/UkknGkiBBgRF3LHmbdIn0Sqe24P0Io4rau5CJ1ZwwjxB4bzM2XjzOVj1C21v5iALRoAhmFCvrzjLOorSw12HHyM0CMgbDzCHh7wIsrt9+zDArsI4QSB8GQqVoDsL+uBajxDYv/CvzP8SRo7W68xlynh6Av5UWXigQGkzChZJPe28xSNwOB+vbCLat8bmYt7ug+xjf9Ka0JHX4Q7nuoRND5Mi+elUQ4ABAIq6HuAf7YTQPv3qcQyaItyePvAMebgj2iiiiHsi1f54ZZbH/AFkmNVpVWMA/nyEjfqTOfUSOwI2+lY7ywvSWrdRkdJAzMKClvm+bv3xbjvOIZRhTIkgYsNRH584ksuOJRarC3tS/lspqkpgdP12F/lubwNnwvEK68kyaXp7EnVxdE8Djt74oHEvuRhzNROTJpUGRwOLoKtULJ4G1cYuF43McCUd1rG1RJU6VmNDCGXLxsQCAylhZ59V//wCcR5lW72gSIpdZYB7Ix9YDj8MdV8x3eWKZCd1VjZoUKDLXbi8OHVaMqFUEGIBrlbLEYMG5jNLGwWWN4HP8sikXt2J2sX2OCCpmGVOR7pc2J3GJJGL4JYe1j9sU6cTlXPQyxlozfPPfjuOQcDYiMUo26WI88ylxZFGrBq8VNY4h/wCoOSD2lrLdWN01X2a6P7YG1IlqtQCcGF8n1ptPqJYb7E8V9ecAamX8lHHAxDGS6mjSxkghlFUNhdHmtyL7HAijKIpdpGCHB4i/0nwRloc0+YGYmaRmZqehu13uBZO559+MO2+JWWVhNoA4idelNZ3ARck6HnjNJK8JVUTRB6tSqm+92TYW7vclsN+fp9gVW5PWSN24sfgIy9IJysMZeVIGlXXUgLE/FfygfPv8YRs/5HO0ZxDqVKgEEke+IfjBJMy7ITmVkjADa0LLKx4tox6TXaq2PG+NjRhal3AAg+hxj6xTUDzBtGRj3dfp/EU//Dcxlv4rAxVxv+L4FX++H/Mqu9kcxLyravaIxHOHMu0ccyEo0iENVjbv8b1eMlkCuUPaaJZiqupxmVMyo1KZDqve2bv8nF0JIO2AOQfaOZmYiLZVlislHLsq8spCqDQ5AI/K8XQ4sG7vL9ajt6y5nx5OQy8Jb1etyAeCRdfQaq+t4Gp8y9mHuEJanl1KM9YmyZgi74+caIX0iJciQxZoa0J7MCfoDeL7OCJQWciFY+o5qRjIEaQOzEDQSLveq4qxxWAGqpRtzjEMLLXOQM5k0XgWeX10kFn8LtZH0CgmvrijeI1px1+EMnhVtnPSM3h3wXlISWzBM7V6QfSgPyAbP0P6YR1HiN1nFYwPvG08KFeNzcxqPWdChFHpGwAoAd/w8YzvKJOSY8aqlPAlKXq7839BsP6DbFxUJPmqokT5p3oktfPPG+JCKOJIJYAgTeJ2N6twef8AtjjiFQMeDNsp0y+NRo/73xDWesp5KV95b/8ACDfqFVvbYH5vpLZq69Zpn83l8tGJJZNm2FC/6WcEqqutbaogrdUq8njEFZDxllm/BG5BliiBK8a9W+5utsMP4daP1HsT9Iq3iCPgrn0+vSE+o9YkQAyFIQhZpiyFrFllWMlgXOit1BonfAk0yN+nJz0/3xwJQ3MvLRU8R/aGXy6eVFpWVmJBkYUUYAA6CpNqbO9bj230NP4YEc7m6fnfMSs1vshgPz5RZ8OeKBBmHkeMFZK1abJBBuxqY/peHNTo/NqCg8jpBaTW+TaWI4P53nX+nZ6OdQ8LKVu7Ug3t34N87Ve/bHnLKnrbDibi2Kw3Bs5l+OR00sTVgXseAT259sAIBkMFbIEk6o2XzI8rMKJRf4XTYbbEHkbexBGJqNlJ3IcRU6Qlf08RaP2Xwkk5XMyRtRIRyHUG/oGr8ycPjxVjxagPw6xF6fLHeB5hPkKHUIyiXpEiW6OT7ED0/nvtg/lpqOaDz6dP/Y1ptd5Yxb0+stZTPZaYVE6ED+W/7EA4C9V1f6hNOuyi1cKRNm6ebsbdzios9ZU6bkFTiazZNv8AlPYc2Bjg4lTQT3x95JlpgrW+6jc8gn5Fb4hl3DiSCVBB4989i6sSfSxIskA844046zk1SHgRp8KdRJb+b6Xt+mE768CD1iq9eQIK8YSPl8wwjYaZP4gDqGotsdNg0LF/+2D0bbE9qJV8oO85/wBc8PrOsrZYyGUsrNG+kbKCCQ3egRttteNnT6ry8LZjHPMXs04sBNZOeOIH6f0XOqbZ3hS6Y+Z2+gO+3vthl9TR25PwgU0946nA+P8AiNGZ6usUNNGHjUWAo0m9hyKAG93RxnpQbH64zHTqFAwwyIh9SzRzLhgTqJ0hKOw7V2/pxjYrQVLj7zKsfzDkQh4RzkkeZSKJq8xwrtzQBs6fihue4wLV1o9ZZu0NpbGR9q94edUzJUJl80wGogEqiLqN/jK8cAfA74SGahlmHb1Jj203HARj9hGroHh7JpDL5kZjmdCq+vzQlgi1LADVv7VhK/WWlxtOQPlD/wBvcYwMZ6wdD4T6bFyJZT/9z+wUgYs2u1T9MD4Sa9BTX/8A05+sKZPqIiXy4lAiN+jSum/pWx+cLOhc7nPMZDVAgIvT04kH3ktxQ9wB/pidoEv5zMeOJqY77XiQcSChPbMtJkHNMQaN0TinmAd5da8nmWYukkdq232xU2wirWJczuWggjR5pkjUjfWw55Ar3resUQWWEhFzFzrVQkHtATeNsisgjj8yc3RKrS13qyL/ACu8Njw7UFdzYEXbxNWO0faD/GPjbMZfTFFGkLMCzMRqNaiqaSdt1Grj+YYY0fh9NgLMdwier1NisIlS9VzGZFSTSSM506bNV9BQ3P8AT5xp+VVTyqgARLzLLBgt1k/W/MinZC4jjREjKsb1hVANoLJ3sgkDtuOcTSFZM4yTz+GX1G5XIzgfnaEOh9RyuU8svFKWkdJAraSFC7K4BNruWIB1EgDfvhe+q64Haw4B/wDIWm2moAEHn8zG7pmUgzEkk7rJmB6xq1A/iKlk0uFbgk16gATXbGa9llShQdvTt9+OI6EVv0c/fr2nP/FcKecuXgjlXygVVWAtgLbVtuxbdr+lDGxpWYp5jkc+kzdSo3CtRyIM6f0DMTLrjiYp/irbb2vn22wazU1VnDNzBV6W2wZRciQtl58vIG0SROpsGiCPkHFt9dgxkGUZLKm5BBh/p32i56EBdayaePMWz+Z2OFbPC9O5zjHwhRrbQMExo8N+PUzB0ZorDIWsOCQjfBJvT+eM7U+GGsZq5E09L4kCNr8TovTcqxl1LRBNmv8ADzsfp7YxrDxgxu65PKwYZ6tlIc3lpoZ/+EVNk7UBuG+oIv8ALFdNa9dqsnWY1te3E+VDHSk3Yuvr817Y9xnMSxxCXTfEeZjNrNJQH4WYstfKmxgNmlqcYKiHq1dqHIYx96J9o4cOkyJE7kAPVppoAr7pvvdHnGTf4Vt5Q5H59Y/TrgzDfxj6S5l+uRSSeW6vG1WNg8bCibDJvRrY0L7YC2kdV3Lg/Y/SaK65SdrAj9oQyfT0lBaGRJQdhpIavgUb/I4XsZqzhxiWU0tllMaPDfRDGC8pCqD32/rhO6zdwIvqdSAorTkwB4v6uHzDDywyx+hSwB45qx7nDdFOEHMrpjsTlN2Yh5vqTQyeYhoqbH1Hx3xqJUHXBiBfDbgZp1lpZGV8uhdZEVtKeooW7EDj1XRPti9NaIMWHGPvL3BnO5Ocy70XwdmnbzJyscYA1qGtyD/LQFC/rdYFdrqUGE5MvVo7GYCzgHtLOT8D5aNvMPnuoJFn0qLHG3qJo+4xRvErWGBgRivw2kPhiYW6csGWIaCFV08EKNR/6jZP64Vsa239bRny9PWuFWeZ3qTGze3beziqVCTZqSowvAkTFyuosK4GLeznAErutKbi008hm3vbtidwEr5TvzmXst01moe2BtYBGBRswWMIQdI7mh8mgBgJtz0ly1acyPqefyuXKpJIXdqOmNS3PF1sL7XzglVF1oJA49/EA+vCmUJfH0EeSdo1l87WQqyKCqkf4qO177Ak7XxhlfDXNoDEY90zrtaXbeBiLh6xm+oLGomCHVUqJ6KQt+MNyVA2IHHPfDa6ejTMTt+GeZQWWWqADj1/mJvV81IJZg42kPDb7DZCPYgbA+xPvjVqClAVmfazBjnvPOiZFpWLAH01wt2TsBt3P9sUvsCDBk0VlzkRrzsE0szVKuoAawVby1CjTbWpQChzhBGRV5Hw9fl3mgyszcGbwzwRLcMuWE/d9J0j3Eey0P8ANv8AFYqwsc4ZTt/OssrVouVYbvzpNMn4aHqzMiRyqWLFBJSUN7tvxFjsFut9/bF21f8A+QOD64lV0f8A+hGeemZQzfRpmkOazLrDrYn11tXCiufTVAdhgo1CY8qsZgTpnB8yw7fjC33pneNZc1KVlXREoBLU1fxNyOObrttxhfaFBKoOOT6fCML1wzdeAOnzmdR6dLLnCJYyAGBjzFhaVar116jQ4azeOS5Epyp57j86SXpdrsOOPX/feN6zxKCsVqOKAGm/8uMkhyctNelgBtHaRysrbWDvsa2/98SuR0hWZW4MGZ3pUMl640b5rB0vsToYnbpKn6iAs54PhY+n0/Aw4mvsHWZ9nhyn9Mt+Gzn8kQMvLcWqzG+6G9uOR+RG+K32afUA7xz6wSaS0cAcRp6t1nO5uNovMXLqwpzGtsV9tRO1jmsI0rRSd2N3xjK+HO/u+8SH+z6S1KyxkHZhRXY7WBuMag8UTuIN/CHB4YftAeZ8H5uKv4ZYsaGj1Ab9yOLw0uupfoYlZoL04I6zJ+llniSNSdLiKSxR1avxHvpN0CfbFxYACSfeJU0kkBR04MKrmoo44Yg0UgSZnUq9SRgt6dO2/FkH3+hwuQ7MXwRkDr0hwyKoXg4PbrLnifJSQxwtlyJsuL1sfVpkY6gsndCFKgGxx+o9O6uWFgw30yPdLXFkwqdPz5xs8LQvnIcscwD5ERNqzsXDg2um92VwQAGO2nnGdqStTsE6n3DHvhQcpnHP53k2dmkzLvIFEalyQNIU0a3O1k++AYCgAx2ishcA4nN2yL53MmOLQt2xshVVb3O57XxjdDrRXuaZDI1z4UR6yi+Si5fL76dgFHqPuSaJJuz7Yx7G81vMfvNgbKV2pLPUWmRURg8QIsDgk1uT7nA0CE56yxbIyp+fWU11MCCx/scXOAc4llV3GCZv9xZgAvIOxr5xHmAdZZtOdoAMvRdHY8pf1wM3Ad5cJUP1S1L01ET+PJEi/wCdwBfx7/liodmPsAmUs1NQG0yhlfE/T/N8tZNdAlnrTGoHO55/LB20Op27iMRb+4K3sg4gTMfaBMcvNLBCkIEiRxs3qJsMzXe10B274cTwusWKrnPGYjbq7HQkdj9Zz/rHW8xmTc8zyewJpR9FFD9satNFVX6FxM+y136mFPBk5LyK7ekx0mokgOluh+gptvk4HrF9kEDv+/X/ABGNG3tHce37SZUWYrHErMkrGzpJJ9VB9t9S3xxpOKkmsEtxj8xJ4cgL0M2yuQGVmqSdI8xZCoQX0jgB9I0jX3HOk1W+ONnmpwuV+n5iSiCp+Xwfr+3rLeW8OQ5gORPGZQxYxNrGmzvuRq096oEUN97wJ9U9XG049eIRNMlhJDZMZ+ndGWKOcvLDFE28JjYbBQQxFf5STe9GzvhCy9rGG1SSOscRBWCOgME9ZyOakUCKOEwONQEMqkN7WSQSwr229sGqepGO8ncPUQDrZYvsD2ZN0DwDLIG+8hoVIpQtO5PuRdBf0xXUeI1qf+Pk/SDSgke1xGifwkmWj0RvmX02xkoE7AgAJe/JIFEWb53wn/WNa+WA+H+4zQcJjpBvRYcusTy5xZVikcFBmNJZyNgwjVAdWxFnsDvgtzWbwtRGR6ftnMhT7O4/eA+udKhklbycvnbAJR1e1kB3IVirVtdC+5GGqLnVRvZffBPTuY8HPu/maZLoU0EgGX++8KzK4TQCQCVOohWq6tfnFn1COvt7e/TP14/zJrqdGG0n7YjkOnHgWHO9H6fpjJL4+E2Ay4yOJWznTTsKJr8rxKWzmrWwAyGTLG/jt7/0xbdxLeUc9ZrNDRNUfmqxIb1lGrMgd2Ucf7/PF1AMG7ug4nn3s87jEbJA1RHWWDnKFe9G/wAuMV8vMMdRt5M2i6gbGINc4alT1l2LqAJsgE8Ekf3xQoR0lwEYcQdmvDWRckmHRZsPGSp5+NucMJrdSv8A2z8Ym/htT8gDML9N8H2FOXnbQo3gcKY5FIUEOQtkkKNzZFbVgLa4nIsXn17iJX1iph6Rj6b0aFNcaxKkNoynUdQdQezHYihVcg/XCllzNgk8wW5lOQeYpdc6LJFKxSMujsWRk3BU8DbuOP0w4lqFRk4jVNqkc9fpEnwpnIoc4wkViJFMYP8AhYkUTXbbGrqq2sp9ntzFNNZ5dnxjt0/ofmOjRSKySGtcb7VweOfnGS9xXKsMEdjNBhVzYM4hFujELbkRoLFyyAcfXtgIsJOFGfgIf+pprGP2EF57ruQgTUJllN6QEGxPenPpodzhmvSaixsEYgH8RGM9Pz87wV4p8fvlxH93y8eiRA6SOSwIoWKFUwOx3/rhnTeGJZnzG5HbpEb9XYuPfDfROszHL+bmJNMjMVQBaQAAtxVmlHvzt2wrdp0FuyscRunlQXiHnMiM25ly+8YQqVY+oEqbIsb+/J/tjVrs8ldlnWK2Vec26voPrBvTxHBAxljMhmNUG0kKtNV0askWBvxvhiwtY42nGPnF69tVZJGc/KV+u58OERIhDEo1Kg7lgLck2WJrk9hi1NZGSxyZS58gADAgnLZWSZ/LiQux4A/3xg7Mta7mOBF1RrG2qOY+tlsnl5TJmJtKG1CxUzE+UFYUBSkfh1G7LNxjN33Writfr8fvNCxEobJPMn8P+K8t/wAOOGXLZaMW2mTk9tRC6nZj/LdGuKvAtRo7v1MwZj7vwYHrJ019eMAYA+nwg7qUeXklkTLQZtZXJ8xkQOQXNkHcafkAjkjB6jaqhrGXH06SriosQoIJ7gQv0L7Po4SuYkmeV0GsQINMgO1a/VsavaxZ0i+xBf4kz/8AGq4z37ftOr0oV85Jx8v8wkxysszHQ7SRAAxGxp1rRUAhVsgAEWaO1YWHn1oBkYPePZrdj3IhbpEBgSVYYWhQAmJpNIjvY0aHme12PzvC9x8xlLtn1x1/iQCFyoHAivneu5hP/qfMmzOkV/BITL2SQK3LMRY2q9t8P16etv8AjwF+PLfwIuzMo3df2/yTBma+0KWGNIsusatpBkdtbuHuyvrbauDY98HXwxHJZ/l0H7RazVnOFg3N+P8APTBy05BvUNIArfcDbjf9sHXw/ToRhYMamwLgcSWbxjmVigWSSSQm5GJcg1qIVdj+H02RXfFRoaizEDHaF/qGRVHUnkxfznV5pv8AiOzSbUxJv6DsD8jDSUpX0HEWa536nmH/AAn16GKIDMSMZI2ZoQVLBCF7nn1EUB233F4W1Wnd2/4xwev57ozptQqJhzz2lB/FeaklZhmTEh7NZH0qmJJO/f64INFSqgbcyg1txbIbAhbJ+P3iB1hcy1ekFdCj5bu30AGF38MRzx7I+sY/udgQgnJ+klh+0sk/xcsG35V6/QFT/XFG8JA/S8vX4ww4KwgnjzJvQaKaP52Yfsb/AGwA+GXryGB+0YTxdD+sS/l+r5OWtE6Ak7B/Qb/6gBgDaa9Oq/TmMrq9NZ3xCLdKLJa0wXuDf04wDzNpwYV0rcAA8yhLk2GwG/8A2wUOIB9M4HEzL6kB25q8Q2DLUq9YyRN3lbg2fb6X/s4jAly7A9I7eAb9eEtR1EU8T/QsUsz47zEOflVys2XEpGkqAQoavSQAbHa8aI0Vb0gjg4mf6DpCniPr+YyUtQrGYJR5kZCgc8/nx+2F6aKrF9s8iXbLgezkjr1iSvh9WnAd75ISMmzQLUW4W6raz9MaP9SQnsj6wo04DYY8yDK9WkjYr5rpEx2WMkFOwKVxQ7cEDFjUrDOMn9/jKLcckHpBub6BmJpLkd5Y+TNqLrp70Sdj2083hhNTVWvAwfSDbTu7cnj1/O8r5npTS/hDBIxSqoGlB/mdmC6jyTvZwRdQqdep/O3Mq9BfgdBG7wZ0CCcOpk84EL/C0gpHJGq+ot2tdvSKNEWawhrNTYmOMH19cxipFHtfqHGfjLnVM7ADmm1vKAmtIw1BAmqI6djv6iTv3sgYFWlhCDGOevr3h2IUEsSYlZAtAwny/wDHXgoNmqwaZdzsaOoWNsaTgWDy34iaMaj5icj0hPO9OzOYSOK4tbnULZQXYizsCShQbMao73gaWU1sTg/n8y1y2smCR6/H+Jc6Z4OjzKiV5tUUUYjOjYFgNJ0E/ipzd1R/PALtc1TbVXknPMummSzbuPux8I0dDy8WVKCNQiCiRoBZvqb3uucZt1ll3LHM1BpkWsogxLs+byz2WQSEdjGB3vvq23OBjzR0OPnBjTk8cfv/AIno6nGopIokQH0gKux/Xn8sQUY9SSfjCDSqBjM8n6xrtZCSD8gfH8tX+d4kVY5EsunRTxBsOVyqFiIVGsU22zd96ruAeO2Cmy1sAt0nHToDwBDXR8+JJkU6tDHkXttYHxvt9MBsQhcwN4C1kp1mubeJZG0pWl2KEk+nVzV7gH2x2XI5PEtRpzsVz6SNY4taNKkdrZVwF1Db8IPyfp3xO+zBAYyXq7oOZR6l0jIzEA5aL0rpAA0kDsLB/rvgyanUJ/2MD/QV49sZgqTwf066ETAkf432v2uhgw1+q9ftI/ttPdfvCeS6Tl41KIqlWQIaUEsBXpYsD2FV/fAm1NzHcT0MJ/SV7cKOIKynhDJxFzG0ysyFVbUCUvYkbc1YwdvEL2xkD+YIeGIvKH7/ALSs3gnKMgAkKsEYFyNVkgAMf+Wjx74uPErQeRx+cSr+Frj2f8ZmmR+y+LQzPMWIPpoabFcE2aF9xvyPpd/GGzhVxFf7cqsFJz9oO6t9n0pX+BFBQ5bzXLfSm9P7Xg1Xilf/AHJ+g/xK2+Ht0QD6mL+c8GZ2EFmy7FRyUIb44Uk/thtNbQ/CtE30tifqEqpkh7EVyCNwe+LGzEny5BmMlWLLZKtXGXwRlZFgzjo5iXRpZxe21iq76tNd9sK6x1LoCMxjSphWOcS/4X8VznMBGZ31KyKZApIdhS/yg/i2onvgOp0VWzIAHwhaNVYW2E8S1kPGxc1Jl0amCtobSyk96bY99h3GBWeHhRlXx94zX4jZnBEYs7n8tHJHEwlMkv4VjXWea303+mEq6bXUsMAD14jdmuCEA943193gljh1GYpqFD8Or0g3xY3NfGEl9pwzdMxG5zqLAW4H8TmOZyuXg1NI3mMN/KRr/wD3HXb8ls/TGuj2PwowPWDda1J7xt6Z1OebLRVDCrIWVl0hgBS6aBJKmux+MKW1Ilh5Mt5WeSYtdMz0aMGZG9DavQ3b2ojj8xhixCeAZKWLjpKWd6QklnLyK98Ix0yfo1A/ke+CV3FOLBj3yjVBjlDJDkpsvpii1IR6pWFi2I4ut1ANAdzZxxsrc7m+UIEcYWv4zyfqOZlV0a5gaAV0BVa+BSjbljviVSpSCvHwlUazkAQj4dny+UiWWVEQSyldSMxXVQWwDfppmsg0K23wO8WXPtQ5wIQbEXHTMgyPh6JpHSPMp/DaVZEUkXGVGqwargdyON8XfU2KoLIecY+MqiLkkn4/OeeGfD/TyaUzZv8AhswoUvBWrpVBNkDU3Ix2o1WoHJwvI/MQa0VgYU5Mp5pMp06HzIwiZssyqkjvKigEB6KoAWohT2sEWaODJ52pbaxynHTAMCStAyOCfiZfg8RymCGOWbXIyh2YIEEUXJNUKdr0ixvfHcgbSpvZlXj65P8AqN1PtAyfaPJ9wl0aphE6lmUrabHg8Abf7Jwq3/GSp6iaOFsw6njrPJMq4Nnb44P6Y4Op4ljW5bcDPDAw2Au9+D3xO4GdsYDAmsmXP0+KxwYTmoY95hhN7Xjt041Hie5eNgdtqFc+/P7Ygsp6yEpbPPE9kRm5YtR7XjgQO0kox7yRiAAN+97d+3OIliSBzLXWekSw6bUeoXYPPF8fO2IrsUwAuFwOzt17QX6ytd/83H6nBPZzOHmlcS10fO+UzOVBcCkoClN/ib6dqxFq7uBBYZvZbp3xIMxOXJIoE3txZ/1xyqBDM+eFmLmW9qFUdtxWJ2iSLnGMiTSdRbSoGwqvmud/998UFQnGxRyJbHVmZvUqni6Ff0xQ1ccS6Y/SsZPCrai4vUnFHfnkH3GFbhjEU8QA2icn8TdKXK53MQL+AOGX4VxqA/K6/LHoabPNqVzMkQPPFY4wZWwZMYPBsRnXNwFNStFfB0qy2V2HG/HfbC2rOw1vnnPzhqMEEGQeEciZJTII3MsK3sNmf8KX3VrNk7jYk4tqrQq4zwZNKDOSORDP/wAL5fJowmn0zc2tNKQ/+C6VD21tzudsA/q7LmBRePt/v4Ttqp06nvLQ6k0fTr6fF5Cx6gwPrcjWAH1EbruWIqtxWwwNqw2oxec5+Q6dMS6Livd8hDvW5GaHMW7sBFFz+EEMqmvnUpvCdYAdQB3MvjCc9eZzCWQaj7Ac/wCtfONoDiJnrHv7PxLHA2iMEsQxu9gb0j9Bq/6hjO1u1n6xutQFG6Vuu9Bky0g/hsUKAltyNR/FuNhvtjq71deTzBg5b2BBf/hfmJI4ACJWok8k7UvuawUW7SAZzV5OQMQd4n8QT/dUEMrr5T+XKQTYDDVHv9Awv4GG9JpK/MJcdeR/mC1GpYV4Q/GZ4RzOcMXmTDMT5eVigABb1L3vkc6R2O9kVidXVRnauAw5ltLe/VySPSG/EuUEmXSIj7sykCCKUgWwG42u9Wrk1v8AnhPTsVtLfqHcj0jNgVqQF4PaGOhZGNWM0g0Ty6WlRSNOoCiNtypJvTZGFtRaxGxeVHSM16VgM45PWM3h/IQIHkiAACELEp9I99IA/oDhO213IDfWLXq1YCDpEmbJCbMjMSKskkSM5hRHKKpc6b1rZpQfRV3WwG2NRbNlflrwDgZyPn0/eR5a7hvPSLGaWkZ5ldRIRJmC49bGyY4UsUCR6uNhXth5OThT04Hp7yYEj2ct35Pr7gIQbxbJlGMcC6pXNsJDYhBFLGoFAMBVgWBxubOBHRLcNz9B6d/fJt1G3CqM98ekq9L8bZiWfRKIkQvpJCtYI339V0AN+/sCdsXs8MqCexnMirxK3fhsYk2f+05hKx+6xtFZEZ1MCVGwN7qTVXWKL4Qu0e2cyi+J2JxjiTx/aUg5yn6OP7rgR8JPZ/tDHxIntPMx9o8AJrKs1DYlxzte2n6/piV8Jfu/2kt4oegEK9Q8apC8cBypll0h5FRxSFhq03W+laJPG5wGvw5nBffgdvf75L69g/s5ziQ577Q8usIdMqWuRk/GAfSFN2BwdW30xZfCrCxBft6Sp17AB+YMk8eoxH/0bBDw3mA/1Wh+uCjwsjjfz8IRfFm/7LDfTPHOXkT7umtpPU0Y4DMP/wAMWaJarXbc7d8Bs8MtB3nAH5zOOuqN25B25ECN9o0B2MUo9/Sl/wBcG/tNnUMJceL091P585tH44yZ5WQfVf8AQ4qfDb+xEuPFNOeeR8pM3jDIttrYfOlv/Tip8P1I7feX/uWmbq32l1PE2SIozqBtv32+KGBHR6gH9MJ/X6fHDS+sMTgFJEdSNVhgdj3rkD61gR8xf1AiER6bBx8ZNBlFNm77D/e4wNmI4IhgBnIjJ0fMRZWFppmCINySf0G9b/GFmR7XCqMzM17EnAnIvEE8k+clzAYSLK1goLpeAv1CgfHOPRUqqUqnQj1mcUOeORKPUlKH1KV+oq8XqwehnMpXqJf6H1GVIXSBisgOsqBetKHAINkUD9CawO+lHYFxkQ1TkJhest5rxrO8AjEjrz5psBmPaqAoV2/fA10NYfdj4SrX5A9Zb6b1QTKRNH5qxitRJ1nb8IIOphQ4axwMDsqNZ9k4z+fKHpcODuHSFOldNEsMKpJJl3MxkdJGGqmFU1KQy1ZqloHfAbbdtjZAYYxkS21gmcY7xyfKvok0OhimfWmlAyiOtRNH8QYm79zXtjPLDcMjkQalWOTBvT+mReaCOnFhw0sgEage+gk7D53+MFex9uN/y6yp4JOcH3S1mur5RnbRnWGk1pSRUVdhwTRb62fyxRabQOU+0gMT1iH07rmYQDTLIQRQViSPa6O37Y0bKK26iQrnOTzL0/iGYqFkWORQDVrWx5/DXbAhp17HEL5hTtB0K5Oc+R93mBnId/LcldcYbSuk2aKk72N6w2puQb9w4459D74H/idsY4P7iUsnmMxl0lMs82WDlWSGlSM+1gqyxjgadro7+nBnFdrDaobHfqR/MotbLl3OPT87S10/rmTzDxx5iGNZ/M1I8Tkhn93CKEs0Pf8ALArNPfUpNbezjuIem2t7FDde2OYVzJKS2TexYG6B/bc/GEUAK8TRsLJbkwxkesUQF/FfHH6dxgD0+sKfLt9kwv1HJR5lFdXaGQOsjaDp8xkFaXNeoVgVVzVEqRke/t8JntSyWYPSIfjgjJwZfzY5nzSBkSZm9Go07SAEGyCxVQf8N9hjY0X/ADO20gKeo7/D+YndaU9onJ/ac6yUo81GfcawW35F2d8azr7JAitbDeC0v+Iso0kz6AopmOn5Ju772KwPT2BUAaX1FZZyR6mCVhYABz6VJIX5NA/0H6YOXHaLhGA5k7OCL74GAcwhIxJ8llLDn02FBJJArULUA3Vk1/sHHO2MSUWGG8MdQzEgkaA6pK3ZlUnYAGib9t6JPzhX+r09a7d3SG8m123ESzN4MkBMZI0i2E1+kEbMGStQGxF8XWKjXqRu7+n+4X+hY/D1/wBQH1XpIjVShEqH+ZSDTVuKHB2781hmq4ueeDF7aAg45EodJyoknRNZQk7MBZvtXG/z2wax9qFsZgKkDuFzOoZnwtlJpPO1PHK27aTQLcFgeATyfknGCNfeo29RN8+G1liTKea8C5Zzf8YGudQN0K9t8XXxO4ekk+E0nnJ+sgyfgPJ7+YcwfamUfnek4s3id3YD7wf9nr7H6/6keb+zrLA2k8irtQbST+oA/pi6+LWY5UQf9nTHLTQeBNDK0eZNrxqSxR5BF7g2bB23OJ/ueeGT7yw8II5V5PN9nY/FBmjGrAWmkkA96IYbXxe+KjxUYw6Zg28MYMdrYlPM/Z/nXJQ5mORForrket/YUdJH98FHienX2guCfQCLtob24LZEgP2YZgV/Fg372/8AXRif7xV/8mQPDLexh7png2aNR5s6zUw/hl2CFTQOq1Or6AD674Vs8QrY+yuPf3/xG6tHYo9o5/aZ1rwNLM7TpPHG5c+jUdIANLpNAr6e24HGOq8RrQbCpI+8pZo7GORwftA4+zzOg3qhI59L2T9AQMMf3PTn1+kANFaD1k0HhzqMVnLwqgNbeYC1+5J4rf8ADXOIbVaV+LDn5Qnk6iv9Ax85f6D0TNicSzQu3lKG1+YgsqraQF4O5I3I2O/GB3amny9qNjPulq67N+bB950Dqxzn3fTlotAQKsZUoRor1engEAentueKBxlVCovmxsziEBIB598WopJI4WZ5TmRIdJYSMyKoo76W9LH29h84OwUsAo24hq05OTmBpfCMsx15ZdcZ+aKn/Cb5+D3w0usRBizrAW0YPWCXy7wTyRZhWRkHB78AUeCK3vDBIdAyd4FcZ5kuYzdqNI2/fA1r55lnfdjEPeF3iynmzzAGUL6Ev1Le3HGre65FfOF9Rutwi9IRUCjk4MFePM0JsvpjqQLTAkeoiyTxVEX+HfjB/D08u32uJOscPVgTmUZoggkEb37EfON/HGDMYHBnT+g9TOYhVJv4cj/gN7SCvxLvs3uMYGqo8t9y8jv7p6PS3+dXss4J+8JdOURTFpkMm34dZUXtvdX+WFnO5cLxI8p0c5PP1hrJdXqxQ0HgNvz9e+FXpj21bOTwYQn6hHPE0eZjWRf8wsf9vqN8UCvWwas4MDZoRn2ekTupfZfBIwbLTmFW/kcahfsrEg/reNOrxh1GLFyfpMuzQYPp95QznhOSKSNpJPJ0gDVMFIcLwRpY2a2r4GDLrFZSAufh/uWNAOGDdJAvhzIMKfPerWf4gicLpO9+oUCOOaxc6jUD9NfECK6mHJjZ0fwh0+ApJFMZWI1pI5NBeC2ylOx5GM+7XaizKkYHpDUUBRnbn3xtyfS1cKS8G7bhVGklbFJZ2K7j6j8sINYyk4zCG7C4K/nvi3K+TyJeNndJpu/mF5GAJFmSjW97A3ueDhzF9/tAeyPoPlJDJuA6fX/crZnMI+rypctcZGsO7G1LAEsCNJbgeoGuxxKoV/UDz6CHdx0WL3X3OXJdsv094ydggFnfkaWv/TDmnxaMBmBitjbfa2jED+E82jZqRtEaSaDoVUAA43BB5/L33wzq0YUgZJHfmU0TK1xbHPYRnJk02Tv9fzrGYNoM0j55TJMky8jrx39j/wB6xDBTJrNg6jM8aaS9gv6D98SFWcz2gzDKxF0B8iq/ffEBRLG1yMzeCJ3DaLdgL9Pberr2BOIJA6yps9nrzJU1IfUdxipwekZTeP1GS5/qDhigNKK27cD9ccla4zANYVf2RzKhzLWN/wAr/wB/pi20STa4YT05pvk/njtgk+e3pN2na+/vv2xG0S/muD0mpzxA/l35xPlgyjalh1mNnTv2/P8A2cdsE5tQekmh6g3F7/B5+MVasSyXA9RGfw51FlNUQSaIPI/thS5BAaqlbF3dIL8T5JMpmQIUZBmKIMV6g5NH0H0leDVdz7Yapc2p7R6esz6X9npM6k8bOQsoUL6QI7KUDWwtdJ9xuPY4qmQOkcqUlf5hLNiDOx+XOt7Urj8S33B/tgKNZQ2VlL9GV5Wc76/0Kfp/8SvMS6SYfhUHuR/K/wAnYdt8bOnvr1PHQ+kRya+QOYLjZzp0hpNQ1WoLbWbv6EEH6YMVA92JBQnnrN45bFj8v74GV55lJ42VhZdbRx87nTueDt84sLLAcAywVSMkQFPmpImuM0pola9DfVeMOKquPa/3As7V/oj34f69FmI1+8eVG72EbXQsGiCCbHuDZ+cZWp0jVkmvJE1adYHANmB+/wB4TzeSl3oEAb7Dt7m96worrHLNzY2tx2kasQNyRte3BxPeFBK8mS5bqBPpB+o7D/TENV6yEuSw++GMv1bUulgHU7aTuP0P9MANWDkcSG09b8iDJ/CPTc066ozAQbbyjpDfFbgflRwymv1VI65+Mz9R4dgZAzJMp4cny0rZmeYS5WGvIy8UbE0PSvpAJBVfYnV3IGLtqqrUCIuGPUkxMGxWIzx6Cb9G69/GzE0sSZcSofKiYHzAqIxuQ/yrQJ0gbA79rrdpvZVEOcdT25hVDFMtx+5ih99jkqMx+Ssy3l8yG1etgNQJI9Oo7MBRvfvvoFGUbs5x1XpwP3xJL72AxjPQ/nSR+HMuyQ52N4yrBAC9/gdCXAP/ADVz++I1DBnRlPH+IOtDgr0xAOeW0VtyD37Xhms4bEAw4kHS45EkGYQogjItnvSb/lobsSOwwazaVNZ5zIqVlcWKcYjtF4zyGnfzAfbQT+mMg+HajPGPrNb+50/gnqeL+nncuy/Hlt/axiD4fqR2z85b+56ft+03Pivp5381vzja/wBKxA0Oq9PuJx8S05Gc/Y/xJ5es5ClueLcal/Fx9Bwfrio0up/+TLtq9LxkiT5HxDk49TJmoxald23om+CPjFH0uobqhkHUaRse0JaglhncBJ4XdhYCuLofH5YG1dtYyVIEY/qaDwDNc7HCZSDLCDsaMi37bWR3sfljl8zbnacShekkb+s3TIg0wZCAd/UK/Y/3xBZhxgyxaonOZ4+UjB/Gg+rL+2+OBf0MlXp7SyOkgxq2tdyeWAoD88V3sDjBlTfXu2kyNOhFjtRP1H+uJN23rIY0Z5MlTw5IdwqgD/fJxH9QBIZ6QR/E0boEh3H61f8ATHC8SWao9DGTonTRFGZJGIUC2sVQFn/dYVscucLFNVqcnYsV/EPWvPm1ozIgXSnbb5/5v9MO1VbFwZ1NYRAM9eYChyzEen9r/thksJC1nHWXYM2Q1XuDgLIMZjtWoJOxjD+R6xaFHAdDsVYWCDzd8j4ws9RByvWS+mrtGVmdT6IJEEuT2kSqiZ3WMhRsqBSApPyKOL1ajadtvQ98D9zM+zzKjgjM5pFnVeYwPlhBIbWl1DS1bWpJFX+2+No1FU3h8iKqyu+wrgyVInCG42C3psg0GF7e14HkZ4MqVZRzBvV4lrYHYVvg9ROeYNuRPJ8p5OXy6uouVzZI3VWA99wfX+3zgi2eY7EHpLNUa0TPUmFOg+O8xlZXgzLNNFZQs9s6G/xA3bLe5X22GA6jQV3JvQYP2MpXe9L4boDG3LdSy8zur/wlCeYJCQI5E1BbVrNWxAo7jvvjLfT21gEc+7uPz3TYGtU+yR8z/M0my9H0Iuk7hgee3PBH0OK7v/oxkVg81gY90hlidANQ53v2/MYkFWMph0XHWeJnar+YDajiSmZA1O3p0hjIdcZN1JI7g3sPphd6AYR0quGcQ4MxFmKE0YYsjJqIptLimAPO/G2ADfV+g++JW6TaCVnJPEfR5elzrGo+8ZSdrWNheqttNb1ILFMOdvkY9Hp711lZY+y47/5+HumXh6HxjI9OsbZOizz5eTShRnjIQbKzFSGRZN71KeGuub+M9b66rACc4P8A7j495o2gsp4wcfOLHWvDebhgWMwuwhVpJXH4bcqKU/zEbdvfth6nU02PuDDngRJwRWFAio+dLKsZJABJC13PJ+Th4V85EAbCRtM1ngARdjZ3P58ft/XEhuZQrxKZi2vF90pt4kkUK/ztp2sCjbfShX644n0nADvN5Cp2UBQB+Z+TivPeW4PSaS5eztvsP6YkNjrIKZ6S5kYNLh1ZlkQ2HsaSwFgA9jY/PEM2VwehllXDZHWazZtJf+OrFrJ80EazfZgRTV77HHBSv6D8u0sWVhhx8+80znSykaSK2uKTg1W4JFMPfn96xC3bmKngiQ9BVQw6GUDDgoaBCwuml4PILLs+uNyDsW9LLf8AhOxs0ARd4ESQ+/EOBldkfPCXh10yublhp3jiIin4BY7kJqOwBFbjvd4ydVqFa1FbgE8iOVDyvZXr2P52iFKJI3IEhY9zfpJPNA7GiTv+eNQFGHSKFXVusvdPy8oYaZZF33qRhz7UcAd0x+kfSXVTnOYx5jqWYcGAtI63e7EsAAb3N7VzhFa6gd+Ifc4yohGCMaAWO/6/1wuzc8TRrrXywWMx41U2r+lhYA2I3IOrf9MWDeog9oBODNoER4/MibUrcaeR8G+49sQ+5G2uMQ61VsvmVnOZH5xU1/v6HHbQwgfMas4hjI9VK99/jC71ZjwdLB7XWEep9OgzyAOdElUJ0HqAPY+6/GKVX2UHjkenaI36U8ss5/4vzGdyaRQSRoU1ELILYS6fwnY0CQ3HO2NrSV6e8l1PP7TNv1FoUIRxK/h3OjMo7EKjxUdR3VVP81VuwOwHyPbHamo0kY5BhNM62KexH59Yy5F4fJZc3C7RHSY3c3JrrSpX/D6RqJ3FnvhOzeHBqbnvjpiMOAyjd0HrBHVeg5OeNswss0RRwkmtNWotdHavVtXtsMMVam9CEIBz6QFlNTncDLXT8tllyMkEckrxTVr10GjKtvIigfhDaCy2Tps4q9lpvFjAAjp7/d/ElaENOATE4Z/O9NlaHVo0ndCAyMOxFjdTyCPfGia6NUu8j+Ykt11BwpjHlPtFiJqbK6Q1amiaya+GHHwDhF/Cj/1f6x5PFCDlxGTKRw5pBJCQVsgDjccjSaNi+14z7BZS21xNJW09wBBmSZF0b1Aiqq++I3gjiESvLZU5hbokDswvjn6YXtYCEtfYntdZ54kBBVyury0HltXBbY180K/PF9OeNucZ6xVSNpbHIlHp/UGCAMxP8xq7B4r64tZUM8CHpIddzdZej64ym1JPwf8Ae+BmgSxqqdeZk+djkvzIoz86R/piQrL+kyP6ZR/uBuqeF8jK1iNkP/2zX/b9sNVa3UVjGcwDeG1v+oYPu4gjNeAcvzHNOn10kD9AMMr4nYP1KDAN4OOobEHSfZ9I3/5mM/JQ/vvgw8UQf9D9YA+EWf8A1KSfZ7mQ1a4SN9w3xY2IHJ2/PBv7nSR3i58LvB9086P4SzX3mJZoG0FwGNggKTRNq3tibNXT5ZKtzKJpLg3tLxA/U+m5hHYSQzekkBijcA+9Vhiu2tlGGH1gLK7FPQ4nmTX0PIaJUhVDe5713ofuRiW/UFnKOCxhXLLNLkpmbU0ULqxbsC3pI/cH8z74A21blA6mGRi1JyeAZT6SlZiAVYMqfnbDF7P0N8DK1D21kME6DM24tPMOoVtWo9vb4xYqfLwOuJUOBZz0zO5dKmjkgSSaQIrxq5eM1HpHpKtq7Mb3q96x5mxWSwoo/maJdiNy4P5+05117o8UcirCzS6qZRo/ErUQVINkHjgEEY1KL2ZSW4gWrGeBHB/BUCqX1sikbAlbBO4tiQLFEUdxjP8A61icdYUVKTgCWMv4VQaW1SMSpIUNHq2FjbuG7V74qdSx4/mTlUbIkWU8P+agZGZHH4opaDabIG68E1x/TENdtOOvvEOXIYbhxAU2W3JKsoPBHetj+mGVYY6ybKgzHAibkOsPlIV0G2eRmO1BlHppvez2+Oca1tC3uc9AJmVXvQgx1zHDJdSy2aARZVM5FlAGAurOksBqrGXbRbTk49n1mquoq1Psng4kjZZkXUVPeu1kc89sD3BjI8ooCcdJJkOoEVex/riLKhC06rIw8Ysr1IMpjkAeNxRU9wf3BwqUZTuXgiFu0yWDKwJH4MaCZpMoUOWKMWietSGr2JUlxttZsGsPNrVuQLZ+rsZlV1vp3I/6mCctOJ0La7AOpiT7CuWr6b1i7IUYADmFQCxSWPTrAUXjRQsirAhRyAEJstXBNdwTY08b84e/t/IJY5iZ1qdAkZ/C3T4pnUJMiSJbiJz611qVYMNrHB9/erwhqmesHcODxnt8Y1UyDGOo7enujj4nyKDJ+a8SMsabq3qahWgAsPfkf3AwhpbCbdoJBMoXUOc8zi3WI3epZBWu9NAABQeFA7DjHo6nA9le0UtBb2m7ylmZJHYODpKVo02AgH+H29/k3gw242wZ3E7vSNkPjqXSHklaVzZeLy6UHegrWAq1R2BNk4Qfw+tjhVwOx/1G6tWaxnOT+d5bj+1R1QhcqCx7mT0iuNggP5XgX9nUnl+PhK2a4tzt5i/0DxVIcy5zMp0T7OT+FT/KQOABxhvUaNPKArHI6Suj1W27/kPB+06FD0ZtP8NGYcgrZFHfY8HGGbefam4BQi9Zq2R0/iBBHb/XHeZnpDLWhwcynmQ+q1r2o4KCuOYC5bd+V6TbPX7gHvWIXEvqCQBzN/LdSRZBoUOx9/2xGVnKLATj0kQzLDlcTtHYyv8AUWL+pZ59/O/x74ny5U6s88STL9VC2TYIG1cD5xDUE9Jw1iEYb9pf/wDFJV/Fe++4o0d7wLylzxLqVIzjiavnY5BpkRH/AOdAf++JCuvKnE7bS/WTHK5byUihBi0kkmKrttzswIIv+gxwtt3l35+MEukPIU4EDP4Tj++Ry/eJRTghGQEC6G1EV78YbHiDeUVKiLHQEN5uenOIuZz7M50LeXNFJQNDdWJ+hFfvhxPFqj+oERA+HW4yDOgxZKeLp+Xypgid0TVKZEZkWmLBf4dkkX3FYy2sre9rAxwYREPUmWJOtyZdCQ+U0xRksukgahuQCFFLe22BLSLHxg8mMNUNpY5iFH43zzMWR0e21FMu9igK0+VKG9O/Kj8+MbJ0FAGCMfEf5GIgHLe/4H+f8R/8E5z77qlngkiMZGgyKooi9lIqwNv5R9TjI1lQowqtnPpGfPcpgDEL5nw65ikqQEuASumgWU8qL9JI5qxeFhcCQO0tXqVWwBhE3quTlJXWsgNe3JPPI98NKyes0m2H9JnNOqdPdYYCwItTVgg2Tq7j2YfocegrtUuwH52mDZUwRT8YKOXYEHgjcG+PkHBw46QBUjmNvRvHDELFnbdAKWUfiUf5h3+vP1xn3+Hqfap4PpNDTa/ZlbRwe8ZWy6soeE64yO2M7LKdrcGaJqDAPXyJGmYIYhQaB/3eJKDHMqt5VsKOIxdF6rvpG9/P9MJ21DGYw+274iWvHnhlJsjLJEFSRl9RJoNRBtjxdirxbQakpcu7kTJYli9Z7zgRzJitI23/AJpF7/CnkL8irx67bu5aZW4rwId8KdLZ6mhchlVg29HV2C9jtR5wnq7go2OOsc0lDud6HpOieC/E7GfyJ4ypkXS7tw7AUC6kAA1S7c2MY2r0oCb0PTtGiS3DLzB/WfDH3hy0WahZNRXSxry2HMYAUDbtxf1wWnVeWMOhB/OZLVFySIsZaGoc0hBBVVYgjjQ4BNfAJw6W9tGH5kQQX2WUwUoUgVeqySb2Ptt22wfJBgeDNZstVYlW5lSs1z/SyjaTW6q23syhgPrRxKWgjInWUkHE2i6nmo1CR5iZFXhVkYAb3sAaxxrqY5ZQflKZcdDCeW8bZ6NNJk8ze7kGo1XH0wFtDp3bOMfCGTV3IOPvDWc8cGJo1bLRuTEjOQxB1MNRobgc8YVXw5XyVYjk++Nv4lYhAPPAhyTxLk1iR500O8ayBbBNMWCgAGyaGo9gCPfCo0V5Yis5AOPpDHXDq/H3MudBz2TzpK5eUh9FuHBBUdyLFGvg4Ffp76BlxxLp4gjE4l09LiJuKeOjuKcE0RYO57jfAt7jhl+0KNQuORzKeY6Ex3U3/wBN/uNsXW4DrJZVfoZDN0CePQRyCGHvY3B+f6YkahGzmC8pWwFbpLXXcxJOwMlhgoG408fTkXitYC9IzXplCbU/eCMxkzzrAP8Avtgwf3QdulPXdgzYdMn1KNDWwsED8W17VzjjYmDF1D569O/8zZ5pB6bII7m/6HEAIeYyXsxtH1kuW6jICvqBrv3xU1rJrsJ9k/OM/hfPuZNyT7j4wncgA4lNZWhq6Yg7xj0mMTSoNklQlxfBewa/rWGdPaQA3cGD0aeZQQ3fI/3OJdT8OZiFypjZhezqpKt8ggY9PVqqrFyGmHdo7q2wR850H7MYMxBHIrhY1LB11mm40t70CtbVZIxkeJvTYwK8n7TR0VFtaEuvBjh03OvldeXDmYRhdTOdRfW/qG/AptIGM2zFhD4x/oQooDYz1g3P5p45XVWYAMR6dhsa4FDF0UFRHcggHHaL3jDw1KJHLTkj0ly6kKxC6Q6n8NmqIJFE+xGNHSapCuAv5npM22reNwb0zmA+ldHaS1kjcIqlwQPxULoMNqPveGLL1U5UwVdBY4YcQJHk9tbKasBFo+tj2HuByfyHfDXmdhFfL7mMvROoNlEKQtG7mVtYbh6A2Un2vcje/phLUVC5tzg4x9I3Tb5K4U85jZlSuYj10Y2OxHNEfPcYy3zU23OZsVkX17iMQz4f6I4YMRYPHz/phe64EYEEzpUhUHmVfte6rH90+4qdUzsrOqkWihgQSt2bNbfnhvwilhZ5xHHMxLvaJnBpFCsQDqAOxrmvjHqRyIj0M6sSn3eIxoIwyqyqBVahZ4/rjzjbvNIY55npLSooUoMZEoZPr8kD3qtK3VhqDdwN+N63GCmhXXHeIpew4Y5EK9dzRzeYkSMgRuB58Zr02vmJKn6/WxR5xSpRRWGfr2P+DDpWbGCDp+3vhDpmSVVRDNM2mwWZ7sHkEEEEdqwrbczEttA/xNEaQBMBs4gD7SeiQZdI5I0KmWQhQoARUVRYIu9Rbe6qvbu94be9pKt2+sxdUgQxKGeXixjR8oxbzBC80jTQJKiMTGBE+kEg1ZRtvgFT9B74AFCOVJ68/wCowTvQOOvSUoyCR79/+2LnpBiR5qRd+LxKgyrEdJUy8ayOqMyopNMzcKO5/TBjlRkDMGMFgOkI9Ul+8ZhhEmss1IAP5VFLX/SB++BVqUTLGFsbe/siH+g5WOPLzmNg8y7u0Z9KHS2gA96NmxtdbnThTUOzWKG/SY5QiLWxHUTM50b78FdwIsyFAbUtLN7MDwHI/I7cYhNT5BIHK/t/qCanzRk9YFTo8gkWOKSRJNQUjdCCTXAO/OGPPUruYZH1gfLbcFBMPeKOt5llWSHMSBVlki2PIGkqTfwT+mF9PTSCQyjoDD3M4GUOOcTXJ+Ps1GYxIiyKQA+tBd+6kVtVNR/pjn8OocEjj5yBqrdwB/iMnTfFqzSNlpcrGkw3XT+GRO5W9wa9QG4IHOE7dBsG9HyP2jFN7l9jZm58cZSKKKN1niaQeYKAJS2K9jten+nfFP7dcxLAgzm1araGb6Qp0XMZTqGpUm1yILDEFXrimBAvegDgF1d2nxuGAZcalB7ScjuP8+s2/wDhk2dzsN7B9+3vgf8AUcdI0LqhyO8YulZFIUaWRiqJ3a+B7fF4XZi5wIpqdQz+wsRfEGdaaZnKsoY7AgghdguxHtRxo1IFXEIoKoqr0kUWYIAKkiv9/ljiozzGhYSnElOY9YO7M1atu971+l4rt4nGwKBxC2tYzmJiRpvSS34QqC2sH4I/tgWGbag6wO1erHoJzzrHjyMSkRwll7MXIJvfisbFPhZKDc3MTu8Ww2AufnidhyiLPG+We+CDubo8EHnbHnyxrYOIbUrtPmdjE2foM+XnQwyyuFcK0AOixdFyoNOB3087HbfGoNQliEWKOnXr8hBjPDA8enGJFlI/vAPnZNhKgYk06kswpjHIa7CvVv7E44t5ONlnB/ORL58z9a4Iij1XwvmHlZTEsMcfpVRey+4UanJPNkb40K9XWq53ZJix0r2HgDAhDw11SZuoCB5WSI6lMacCgaPvd9/fAtRUnkFwOfWTXbYbtme3SO2Z6tmBlnZdamrVCx1c7gkUeSQAK/D84yxUnmgH6xvYpG4LkxP8T9DMuZRkiSRwUEg1NqI29V6q/M40NLqAlZVmwO0BqaN7BgASOvwgCbwHOM06SL5UaufV7rf8o5498O/3GoVgqcmK1+HPa5x+n1jNnWAGldgoAUDsBtQ/LbGYuScnrH9Sw/SvbpFrqo2v3/vh6rrM0wz0Jf4ySsVUT5ZUUk0S8Z0sFHJ2QH9MC1H/APMqP+p/eaGkI83ceNyj6xs6QoTUGUsTQU9gO/5/OMu3LdJpLS6/9uBJfFM7NHDHHBFmW1H0OoKhiNtRP4AF1MTtdAd8E0agFmZto+OJmagYJIGTL3TekLGoCiNiu7KI1UE3ZHpAtaIABA4vcnALdQWPf6wqoqj2uM+kZoXSCIM6xRIo1MV2UCr9tsKe074HJiLkEnBnzp17Pq+ZzEi8PKzL2oFjW30x6+msitQewizMAZY8N9HSYGWcnywdIANFiPn2/vgeqvNWETrGNLp0sG+39Mecv4Z6cAf4JJK1ZdiNzzudiPcfOMptbqvX7TQHh9fUDj5wpkPBGTZZVQNG8iFNauxpTV1e29b/ABgTeI3ggnkA5gbdOK+VHBi/0PoC5Y5vKu1ykoZCp9EUQbULJG7Mu/6DnDup1BtCWgcc/EmL6aoYIz/5Ip8wJ2lBsC7X4A2UD22A/fAwpTBh0ZbNyk4knhyRZ8xEJAfORhok/wAYH8r+5AGzfribwyIdvQ9oOtwT7Q5lCHJn7rmAwpoplaj/AJgymv2wQv7akdxKn9JB9YKzHrjBYepTpB/y1x+XbDK+y3EGzbl5nnRurSQuhNSxrY0tyoIohW5U0SNjWJuqV1OOCZNdrKesaPFPQIc/pzEWay6OkZ1ISTUam1LVZDAGjtzhLTal9OCjISCfvJtrFjZB6STo/QPJnya5TMQtemWZdRV5vkCvwAWQpNXf5dbqd6P5qn0HoP8AfvnLXsHH/s18cJmEn8gGWOMSa1bW1ux5ZWs6VFkBBx+eI0jVlN5wTjHT8+s5mLAY4nnT8+7KRNNLKCpU62JA/I4paozlRiN6TaOsuZ6VpHtzqaxZ+AKFduPjAlwojRqAIAHEgiQEGvff64seJKKGBxIYJiQ9WD23vFmA4EFXYzBsdZPms1WUlQKSdDbCySzHfjHVLm9TOcAUNgc45nKIekySlvLGoDmyFP7n+mPRm1V6zzoqZv0ifVHTMll4W0iSRmsqNQsnTd8Di1I+tDuMZT+DVNzuP2jN3iD2jaQIqT+A8g2bbNnM5kOzmShpoE70PRdb1V9jjQGmUVeV2gEvZXD+kudX8G5Rp0lkzOYEkRFEaaK3pAYVuoINmvqdxgVehrRCg6H8zCnWOWDAYxK+c+z3JZgxy/eMyjEadS6QWqjbWp7Efr8bEq0qoNuciRZq2Zt2MH3S30rwhk4JVk++Syup9PmBGINHawgb5q+wwO3Q12Lt6SRrLOQYePTcqdLCQEltmoHVRBI3Ffio7cHCw8IrHBY/aR/WPAmZ8KZWRFD5yVqIYEBBY/ELCoFOw22vBh4dUp4PEsdbYwwRCvVemZbMlbndSAd1A9QPvakECr+OcCTwitSfaP2nVa+yv9IgdvA+TkK1mZl1CwNh21d1+CfyPtg40CDuZFmtdznGJRzH2aZAnU+anoVYIXv7+i+/74MumUDAMF/UHuIRzX2TwOYz94nUxk+XpEY0ggDSBorSK272Tvjk0qLkdc9ZZ9W7EHoR0lvKfZyqMCc5mno3TeXR+tRg/vgT+H0noMQo8RvHVsy90zwLl8uG8oupY27WCz/8zEWcBt8MW3G9yfp+04a5h0UQll+gRqbsk++39tsBPgtR/wCx+0h9dY3EBeLvs8j6gy+bmcwiLxHHoC37kFTZ+Th3S6GvTg7evrF2uYjEE577GMlIsah5o9AolNFvvdtamzg9dW0kk5/xOa3d2xLyfZZlljWJJJlVeK0/mTa84A2iVnLsxz8oY6xjWKwBgfGWY/s7hA0+dNW23p7bXxzgR8NrJ6n7Qy+J2KOghTIeFY4js7t9a/sMBfwepv8AsftJt8TssGCBPes+FYswGstGzhQzoBqZVshSSDY3xavwpFx7RIEWXUuvSCcp9nGXjsh5C241HSTR+K0/nV4M/hytxuP2l01rLztEjyn2awRyaxNMSL2OmtxXZcS2gRl25MqurcNuxL48DwaWDFnLgK7MBbgcaqFXxvzsMCPhaZGGPHwlzrnPUCBpvskyrE1NOt9gU2+lrhldIB3gjqCT0kY+x7KUR52YJJ5tbH/8axb+nGes7+oOOklyf2UZeNZQs8581NBJ0WBYJr096rfFX0qsRk9JI1LDtLn/AMuIPPjnEsoeNVVa016V0g8X881eBjQJsKE8GT/VNnOJ7mPs8jkAD5nMNp4JKkj9sVXw2pTkGWOucjGBIk+zKACvOmPydN//ANcSfD0Jzk/acNawXGBJovs9iUafPmr2Onb6bYq3hlZ5yftC1+KWoMYH3no+z2H/APWl35/D/piP7ZX/APR+0sPFbBwFH3/mQp9mkANiaYfTT/6cXPh6epgRrnByAJt/8uIdqnmFG9tP/pxA8Or9T9pb+425BGJ7lPs2y0RLRsyFlUNQAB02AaAoHftizaLcMFz9pQasZJ2D7/zHAQKDYVbO90Obv+u+H4nPPuyf4F/8o/32H6Y6dMbLJv6QbNmxe/5/n+p98dOnqZdRwo5vjv7j2x06YIF/wrzfA59/rjp08+7p/gX9B73jp08+6p/gT/yj6e3tjp0xcogAARQBwKG2OnT37sn+Bf8Ayj6f0x06eDLJ/gX/AMo7Y6dLGOnTMdOmY6dMx06Zjp0zHTpmOnTMdOmY6dMx06Zjp0zHTpmOnTMdOmY6dMx06Zjp0zHTpmOnTMdOmY6dMx06Zjp08OOnT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416" name="AutoShape 8" descr="data:image/jpeg;base64,/9j/4AAQSkZJRgABAQAAAQABAAD/2wCEAAkGBxQTEhUUExQVFRUXGB8bGBgYGSAgHRocHh0gHCAgHR8eHyggHx4nHh8gITIiJSkrLjAuHR8zODMsNygtLisBCgoKDg0OGxAQGzcmICYwLDQ0NDQ0LywyNDQsLCwsLyw0LCwsLCwsLCwsLCwsLCwsLCwsLCwsLCwsLCwsLCwsLP/AABEIALsBDQMBEQACEQEDEQH/xAAcAAACAgMBAQAAAAAAAAAAAAAFBgMEAAIHAQj/xABFEAACAgAFAgUBBgQEBAQEBwABAgMRAAQSITEFQQYTIlFhcQcUMoGRoSNCscFSYtHwM3KC4RWS0vEWFyRjQ0RTk6Kywv/EABoBAAIDAQEAAAAAAAAAAAAAAAMEAQIFAAb/xAA0EQACAgEDAgMHAwQDAQEBAAABAgADEQQSITFBBRNRImFxgZGh8DKx0RQVweEjQvFSQzP/2gAMAwEAAhEDEQA/AMyefys3qTMJpL+WpIIOsjYCwN639seYbSagDO2eoPiFLDg8whP0U6QB3H8xoc6bu/f+u184jy2+ff0kf1FbAg9O3rKOc6U2lNIPDEmxvV2f0HH+zKBs8/Kc4VlwO2PvKuW6fKJI2BIBcAMrC1J44Nr7/kcHFecZ6GKNlSR6SxN5jNqO4JNam3bc+/JP9cC8jHSNrqSAMjp19ISy2ccIFL0taufw2P8AStucUOkBbP1lvOrJ3bee0K/fHUCixQAUa2O13q1c38Yg+HoV3A8xQWqze0vOZZ6bm40GtFRNZ1yFQBrr0ktW1kj6/phazTWEDJ7dz0lGTLMvX0iz1jwll5xLonkDO5kTXR8t23bSRRKkHjf+U/V2vUXoRlRjp6ZlCh24Il3L9IzTCaOdBLBoCxsu52IA2q6q/phRra8hq+GhxaNwVsATnPX/AAO6S7MI0PZg1/ltvjXo8RBTkZMBdoVzuVhiMWkJCiofSAFA5J25wgWLOWM02IWkKvSVzFvQP+/fF90VNQztBlXMNRodtvrgijjmL2cNgTTJ9RkhYtGqtqFMGFgi+K+fkYs1auMGDViucCG8+0AeLMBXRlVWljjptIPfTsdJXuLq9xheveQU6jsTGwADv7j0hjqfSxNMkkhBS0aGUcyAgHQR89m7XX0XrtKLt79x/mRgPzjpBHSZinn5pwA4sIW7SO29D/KLwaz2ttYgwMEkwNmM8Xtjdk2d7snk4YFYXpKvbu6cS/4WyPnyM4BLwlXA9x6u3c2AfoMU1Fnlrg9DOo2k5b1kXifrC5JaYa5W/CobYD3J9rx2k07ag8HAEf1OrTTr0yTFmH7Q5DpWWNDGDtpsEA+3v+eNBvCkxlWOZmp4qd3tKIY8S9OOcgXyDrcU8ajlwRuB81v+VYW0lv8AT2EWfCN65BfUCh6cxOOXWJGhkkYSs4LLGusjSDSsdSi7N0L4HcY195YhlHH0mPsVRtY8+7n5Toi9FyBy8KSNJmcwyWKDJbMQaagaccUTwD9cYh1GoFjFcKufjH1qUgKw/fn6dIe8OQumXaNI8vHIjeldFqoO9llkchjv6tVbjbCmpdWs3Ekg/noOIdUKqAJFN0PLzs0kys7KAWRpSwP09ZoWRsRwcQuosTCpwPhCtSvQjP56QL1PpsrytKixc+kxFgUACgA+sHgcKtc4bpuVVCtn59/tKPSwIxj8+f7CF8104TRo7+Yx0H1FX/HJdmgNVADjb+XC62mtioxLlVMQZPD+Yy5VItMhkJfzgCViVSQSb3sc7j2rc42F1NVoJbjHb1madPZUcL37+kJeFHnSQnXIsQDkK5OqQ6d3lHcUKCni/fcr6w1suABn9vhDaYNv9rp9/j/qEcnmMsZZSVdAYmLaCCoI3sXvXBA98LMtoUY55+cKjIWJEVJ8i4zJCxJmDL6lZtRQqTu1giq4N8Y0lsHlZLbcRU1E24C7s/mY8SdByTBDLGC+gKdJYj07beqx/wBVmq3xk/1eoBO08fnumodGjHkD7iLvRci+XSRYo1zEtxvEurdXpo3bSCCQAdvgqcbB1iEYY4mT/RsvtDnpGaTr0kLQu0Wb/iIItIUEBkYglrF8kMOQRxvuFl8lgQCOPvxCMHUjI6/aH89nGAVDTE2jMF2Q6Q7agNxag9xV98JV21EbsHOMY7dYfY6t16mRS9VUbtG0ECkv5xI8utNLZH4SCQNJAJPA5wXzVOAhyfTv+e+cMruNnX8Mr5cwToDDIkiKQNSnhgALYDgHY1X54FcfKfLg5ENQ3m14BHOZDmuky6nVQW2AOk3pArn2Ow5rAzqkO4nvLCsbV9rAEPjMaYVjLLxybNd+3O/tftffDw1CFc5ETWpyxAEDZ3ORRqqhiQABso+huztuPrz+SRK2eyegjyB6jvI5M0+9hVNqQa2B7bAA7jmqPG+3bF/NVv2hDU36gff/ACJvlOuHUAGbgCtuQR/Xfnj5xbdWg4H5/uLigWsc4zz+fKMUGX+9xSRtpJKkWexqrG1874XOrVGwBiJ36Y0kZnPYJdmUmiDx7H9MEI7x+qwFSpkYIPxR5/riSMQed3y7yvmXXXYF84IoOICxl35k+WygIDHaOi8n0Hb6E0u3vipfHHeXWr2Q3bvF7q2edn85SVcH+XtWwA+K237YdqrUDYekWawl9wnQ/EGdzKpG+XloxRqxiVQQyknSwAH+EFiOKArGVQlZJVx1PWMuvBZZQzbffWhREkLNGjlkC+Wpf8bGgBZ373tgiqaMkkYH1kNgjDTTNeF1ijfzM3BGY1twdyoLEAkjYXsPzxZdQXYbUJzBbRj3TzpeYSD7u0KRvJOGDN5pkFIaFEHSLJpq4usdajWbg+QB7vWGq27gqxP+0bLPLMJlWoxEL0m1WibAK9hYxpeGsq17CecxXxCpywbqMdesUYYEKm2o+5Hp+nvfsKxpFiJngAzqnQM8uXycSwozOyhWmbbSWJ9KD337E8489qUNtzFjx6TYQ7a1A5/PziDszmSjMDswNH9a3xdV3AQbWMCfWRxZqlZidy66TwQQCTv9KxcpnAE4NhCffNuodVnURyRzOpKkWDR5o2OD73jqqkJIYS1rsQpzNOj51zBnWkZ31RqtMSat1339sWuQB0A4lVZmUkmS9H8NmVdQDRMV1xSGwnpO+pq9O24JoX9cUt1IU4PInIjfOE+pZuM5fy3mK5hKOsKQJNN1uDV0ava6F4Ait5m4D2T9oew4G0tzLUWeZMlAZNbGVmtufSDtZ+u9c7YG1Qa1gvaEqu2gF+kETTab0sDqBBIPY9r+m22DquesBa20nBzmLucc7qGNcbexw7WO5isYfCPUXjkXLkZcRsp3UerVsbYnnYb0B+2FtZWroXycj6RzRuRYEPSEM1lirn0k3vtZH5UDhVHyOsZurCtkjr8YieITMuZeM6oyjaQoJH0PzfN/ONqjyygPXMxriwfjiOH2b9dkywdsyUbLkg6pZSZARagRpZJJO3A+uEPENOluPLHte4cfMwtXmYwTGHp3i2NZ835OWzkrebTHWCALIJXbZRX14G2FLNE2xNzKOIcM7ex6H0hfORDS8ciy5mKVbptLAbilo1T72L/wmzthSslTuUhSPjzDNtZcEdJyTxZ4XnybGXzV0a9KeWxBUG2UEAUuwvn3x6HS6uu8bcc9895nW0vX7QPHum2R8e9QVifMMi7akYDQB7E7UK9zjn8P0zDpgzl1NgOev59o85TxvEXiUrIVRAztfoj1eoAu1AqAdtrPzjLfw58E55zx6n5TQXUAlsdxyew+cqdF8QwZ6fyY4ZRszGQ6StKLJNV9B9RxibtI9Fe9mHwha/EA7bduYVz+ehkb0yIHUBHWT0MCBp3Vqr9/cYWSqxRyPpz+0ZqtrA2n8zM6X0cu9r2F1/p2OIstwORLlUpIszGbLZlclC8jWx0+lF5c77Ac4WVGucAdIjrHNxAUdJzIOXCTBvxkF/SbU3TWPYHjjasbGNpKekAVPFimQHqATvdn2/3+mOFRaVFpB9ZXzWaU32/PBErPSCdtx4lx800GXCOtNNT6b3Edem/a9zXwMV8sPZle0NvKV7T3i5NMWDUOORthxV2kZi3wj70FTLl4JZ5Dlzlr1iwGkjCmib9YAWx+Rod8Zl/s2MiDdu+0eryFBPB+0J9I8b5aZHZo441hoKUYteq+QyoLNf8AffALtDahGDnP56mUrbOSGil1FhPm3hjBaOcKCzGw7BlcC1NJa2o2G+kY0qFFdIduoz8v5lLWLuUHQj9uflFw5hkyToj6fu+btSGOyurAVXPqS9/7nD21WtBI6r+0R3MqcHoY49L6LMuXjnEMsks90o9EYUEEs4N1rBqqrvte2VdanmFMgAd+pmjQx69T9JazPgyCSUO7eWtDSoItO5UKF03fe8CXxCxV2jmHbRBzu2y+PA8bPAy5o1HWhRwaOoXd7k8nAx4gQGBTr1lHqOAcEYiDL0nPPmpYGjqRWJck0gvcHVxR5Hf9DjVFunWoODx9/pElS61ztWG8r4Bz8sSqjwEhy1a2rgAG9HwcLnxDTBuQfpLWV21phjKXUOl5lD5MmTnZgK1qjNbHf06QV03fyedsXV6j7auP2k54xjPvjn4H8PTwZSd3HlSyUIxIvA3HqB2B32B+NsZ+tvR7VA5AlqewgzxRms0oggdfM8wj+IqAXufTaMVJA9RNcVgumrpYs4OMdv8APIhbGbhV7/KVOqZFGS3kQELQVGDFj7bGh8nE1OytgCXvCMMk8yt4TmV1lyUzELINUVVauDfp+o7XvgupUgi1R06wFXtewTAufzJSQqTXH0O2x/TfDCIGXMFYNjYM9hgJikmq0j5PyboftjicMEPUyNp27oornpPMEisQ6mwR2rGn5a7dpHER8xg24HkRz6Z9qM0a00Sse5VtF/UUcZ1nhNbHKtiaH9zZh7a5nUfGnQ8nUebzKuTCdJVADru9Kt/l1d+d8Yej1FozUh6/aSxLHJnP5uox6R5cEcDA+mXQJGX66ht9V3+Maa1sDhmJ93SX3qegxL0XUMxIIsvO5dZ9SeYDYWQbq1AUQRW1CqY++KGqsEugwVxx7ofkAKRweMxdymZfJyMtZRnbY7vTLyCAuxPBDCyO2HGC3ru5A+UWBeo7eM/ON0UEFDLySLIzoGTLzvbI9E0GZbC8+kkH25xnE258xRgA8kcftGx5Y9g857HmLHiXo8gjH8NABKNTKpKopXYlAzKCKPHO3vvoaTUIT17fnOBFdVQcDA79vT4f6g7/AMZzc0xhy7hQQECeULC1Xq/h7EDvtVbYN5FCLvce/r/uB86+x/LQ8fD/AFGrw30rMwsZGzP8NV/jOzWmwsIFOw+Sf03xnai+qwbQnPYd/rHkoeo+23x/0JV8S+JMpmVtcskjx6h5sn89j06VBBNtvvsAPnBNNpbquC+M9h/MXstRmJwCPfBs/U/u0IexC7hlWKH02arX8AEsN+So9sHWnzXxjPvP7TjcK0z0J7D94Ngzq5kKQ7rNGK3YkkWTqB5vffBWrNXYYMCLhYM9x+ZhPJZmWSKSNmZyh1i7JI/C2/xsfzOF7FUMGxDhmdCp6iB87mK2N37YYrTMXJxKb5+9sF8mD82NPhvobzRy5qbYIbUS+lHJBJYtyUXkgc8d8Jai9UYVp1Pp1jVSkks8HdR8QoXUZSFTNVGVY6LH3jiFhdtrNt9MHq0xC5tbj0/3B2agZxWMn87Ri6B4bzLZNo3GmTN6yXkb1IKXQCDZtiDfcDCl+qpW4Mp4XsO//kPVVY1LBup6+6WMj9nkceWdJs1et0Y+WK/CHGn1X3N8e2B2eKFrAyJ09f8AUmjQtgo2ZmW8LZKN0dPN1qwptZ7H3Fftija/UMCDjEcHhtKnP+YyyZzLxeY0cSAyvqJVQLrknbfcn9DhH/lc8npLihVxn0mZrr8lUmpd9qO9c45aB3hPIReSMwf5kkrAmt+4HfF8Ko4h03beOkJZTRdANJRFU1bj8rwJsmS24r1x8syHxD1vS7qqKHBAs2WB0g99hz7YvTRkAmIbvLThsn07faUMp4ikWtTG+xs4I+mWSl1Z4cQrlPFRX8W/t7fngLabPSS9dDEDpLkfX1diXFhhTb3t8exHvinksvSXOjBXCH4QFN4Xi+7zJl81MsbGwG9RRid6OzaWGzC/Y9t3F1rb1axBn6Z/xFBpbBlDxn5xdi+zzO2qxyQSKTyGIIs7nSR25q8Of3Kg8kEGKNp3rPtRT61kZ8s7K0cq6WpXKEXR2IO4/Q4fpeuwAgiAcOpjZl+iff8AQND/AHhVClmJRZfTZo6WFg3baQN+bwkbv6bPPsn54jlmyxNzdR8o49M8IwR5dso8sZkLanGrVRAIrYqTQ7174zLdXYbfNA47SayoXG3IiD13wXBBKI9cluwUAVuNuPxEL3JONfT6+yxc4HEC+jrGDk8wpkvs+jdaSFZgo/4pzJjLXvuixmiON6wI+JN1LY9wGf8AM59Ii4AEefGsy/dFgLkNIwNKL9K7nbba/nGRowd5YCF2B7D6RIjyUSoRqd+9AqP7nGgXfdyMQ509YXrmEuiZaJIppVjl9LKWUyXrP8pRQoJ9R04HazswUkfSQmE6A/vNM7l5UC+UyRqgKKkYj1KTezM7fj5/CCAffE1shJ3DOe5z+w7QhVu3Hu/9gjJfiYPIJJE9TtKBN5QXvq9Iu9qGrfbDLdtowPdxn94JSAME8+/nHz4hXpniBGycmYaMNVLo06AzBqU6QTp9+f5e2F7dMy3CsHH3/iEGozUH98WM/wCIsyxBWTyR2Cbfqe+HK9NUowRmK2amxzkcfnrB/TOoEtJHNNJokQobYnc1R3PY7n4vB7KwMMijIg6rSSVdjgzzLZfy3ZWWnQE7+4G35bYhm3AEHgwZTYSD2ixn8+0pBerAoUK7kk/UkknGkiBBgRF3LHmbdIn0Sqe24P0Io4rau5CJ1ZwwjxB4bzM2XjzOVj1C21v5iALRoAhmFCvrzjLOorSw12HHyM0CMgbDzCHh7wIsrt9+zDArsI4QSB8GQqVoDsL+uBajxDYv/CvzP8SRo7W68xlynh6Av5UWXigQGkzChZJPe28xSNwOB+vbCLat8bmYt7ug+xjf9Ka0JHX4Q7nuoRND5Mi+elUQ4ABAIq6HuAf7YTQPv3qcQyaItyePvAMebgj2iiiiHsi1f54ZZbH/AFkmNVpVWMA/nyEjfqTOfUSOwI2+lY7ywvSWrdRkdJAzMKClvm+bv3xbjvOIZRhTIkgYsNRH584ksuOJRarC3tS/lspqkpgdP12F/lubwNnwvEK68kyaXp7EnVxdE8Djt74oHEvuRhzNROTJpUGRwOLoKtULJ4G1cYuF43McCUd1rG1RJU6VmNDCGXLxsQCAylhZ59V//wCcR5lW72gSIpdZYB7Ix9YDj8MdV8x3eWKZCd1VjZoUKDLXbi8OHVaMqFUEGIBrlbLEYMG5jNLGwWWN4HP8sikXt2J2sX2OCCpmGVOR7pc2J3GJJGL4JYe1j9sU6cTlXPQyxlozfPPfjuOQcDYiMUo26WI88ylxZFGrBq8VNY4h/wCoOSD2lrLdWN01X2a6P7YG1IlqtQCcGF8n1ptPqJYb7E8V9ecAamX8lHHAxDGS6mjSxkghlFUNhdHmtyL7HAijKIpdpGCHB4i/0nwRloc0+YGYmaRmZqehu13uBZO559+MO2+JWWVhNoA4idelNZ3ARck6HnjNJK8JVUTRB6tSqm+92TYW7vclsN+fp9gVW5PWSN24sfgIy9IJysMZeVIGlXXUgLE/FfygfPv8YRs/5HO0ZxDqVKgEEke+IfjBJMy7ITmVkjADa0LLKx4tox6TXaq2PG+NjRhal3AAg+hxj6xTUDzBtGRj3dfp/EU//Dcxlv4rAxVxv+L4FX++H/Mqu9kcxLyravaIxHOHMu0ccyEo0iENVjbv8b1eMlkCuUPaaJZiqupxmVMyo1KZDqve2bv8nF0JIO2AOQfaOZmYiLZVlislHLsq8spCqDQ5AI/K8XQ4sG7vL9ajt6y5nx5OQy8Jb1etyAeCRdfQaq+t4Gp8y9mHuEJanl1KM9YmyZgi74+caIX0iJciQxZoa0J7MCfoDeL7OCJQWciFY+o5qRjIEaQOzEDQSLveq4qxxWAGqpRtzjEMLLXOQM5k0XgWeX10kFn8LtZH0CgmvrijeI1px1+EMnhVtnPSM3h3wXlISWzBM7V6QfSgPyAbP0P6YR1HiN1nFYwPvG08KFeNzcxqPWdChFHpGwAoAd/w8YzvKJOSY8aqlPAlKXq7839BsP6DbFxUJPmqokT5p3oktfPPG+JCKOJIJYAgTeJ2N6twef8AtjjiFQMeDNsp0y+NRo/73xDWesp5KV95b/8ACDfqFVvbYH5vpLZq69Zpn83l8tGJJZNm2FC/6WcEqqutbaogrdUq8njEFZDxllm/BG5BliiBK8a9W+5utsMP4daP1HsT9Iq3iCPgrn0+vSE+o9YkQAyFIQhZpiyFrFllWMlgXOit1BonfAk0yN+nJz0/3xwJQ3MvLRU8R/aGXy6eVFpWVmJBkYUUYAA6CpNqbO9bj230NP4YEc7m6fnfMSs1vshgPz5RZ8OeKBBmHkeMFZK1abJBBuxqY/peHNTo/NqCg8jpBaTW+TaWI4P53nX+nZ6OdQ8LKVu7Ug3t34N87Ve/bHnLKnrbDibi2Kw3Bs5l+OR00sTVgXseAT259sAIBkMFbIEk6o2XzI8rMKJRf4XTYbbEHkbexBGJqNlJ3IcRU6Qlf08RaP2Xwkk5XMyRtRIRyHUG/oGr8ycPjxVjxagPw6xF6fLHeB5hPkKHUIyiXpEiW6OT7ED0/nvtg/lpqOaDz6dP/Y1ptd5Yxb0+stZTPZaYVE6ED+W/7EA4C9V1f6hNOuyi1cKRNm6ebsbdzios9ZU6bkFTiazZNv8AlPYc2Bjg4lTQT3x95JlpgrW+6jc8gn5Fb4hl3DiSCVBB4989i6sSfSxIskA844046zk1SHgRp8KdRJb+b6Xt+mE768CD1iq9eQIK8YSPl8wwjYaZP4gDqGotsdNg0LF/+2D0bbE9qJV8oO85/wBc8PrOsrZYyGUsrNG+kbKCCQ3egRttteNnT6ry8LZjHPMXs04sBNZOeOIH6f0XOqbZ3hS6Y+Z2+gO+3vthl9TR25PwgU0946nA+P8AiNGZ6usUNNGHjUWAo0m9hyKAG93RxnpQbH64zHTqFAwwyIh9SzRzLhgTqJ0hKOw7V2/pxjYrQVLj7zKsfzDkQh4RzkkeZSKJq8xwrtzQBs6fihue4wLV1o9ZZu0NpbGR9q94edUzJUJl80wGogEqiLqN/jK8cAfA74SGahlmHb1Jj203HARj9hGroHh7JpDL5kZjmdCq+vzQlgi1LADVv7VhK/WWlxtOQPlD/wBvcYwMZ6wdD4T6bFyJZT/9z+wUgYs2u1T9MD4Sa9BTX/8A05+sKZPqIiXy4lAiN+jSum/pWx+cLOhc7nPMZDVAgIvT04kH3ktxQ9wB/pidoEv5zMeOJqY77XiQcSChPbMtJkHNMQaN0TinmAd5da8nmWYukkdq232xU2wirWJczuWggjR5pkjUjfWw55Ar3resUQWWEhFzFzrVQkHtATeNsisgjj8yc3RKrS13qyL/ACu8Njw7UFdzYEXbxNWO0faD/GPjbMZfTFFGkLMCzMRqNaiqaSdt1Grj+YYY0fh9NgLMdwier1NisIlS9VzGZFSTSSM506bNV9BQ3P8AT5xp+VVTyqgARLzLLBgt1k/W/MinZC4jjREjKsb1hVANoLJ3sgkDtuOcTSFZM4yTz+GX1G5XIzgfnaEOh9RyuU8svFKWkdJAraSFC7K4BNruWIB1EgDfvhe+q64Haw4B/wDIWm2moAEHn8zG7pmUgzEkk7rJmB6xq1A/iKlk0uFbgk16gATXbGa9llShQdvTt9+OI6EVv0c/fr2nP/FcKecuXgjlXygVVWAtgLbVtuxbdr+lDGxpWYp5jkc+kzdSo3CtRyIM6f0DMTLrjiYp/irbb2vn22wazU1VnDNzBV6W2wZRciQtl58vIG0SROpsGiCPkHFt9dgxkGUZLKm5BBh/p32i56EBdayaePMWz+Z2OFbPC9O5zjHwhRrbQMExo8N+PUzB0ZorDIWsOCQjfBJvT+eM7U+GGsZq5E09L4kCNr8TovTcqxl1LRBNmv8ADzsfp7YxrDxgxu65PKwYZ6tlIc3lpoZ/+EVNk7UBuG+oIv8ALFdNa9dqsnWY1te3E+VDHSk3Yuvr817Y9xnMSxxCXTfEeZjNrNJQH4WYstfKmxgNmlqcYKiHq1dqHIYx96J9o4cOkyJE7kAPVppoAr7pvvdHnGTf4Vt5Q5H59Y/TrgzDfxj6S5l+uRSSeW6vG1WNg8bCibDJvRrY0L7YC2kdV3Lg/Y/SaK65SdrAj9oQyfT0lBaGRJQdhpIavgUb/I4XsZqzhxiWU0tllMaPDfRDGC8pCqD32/rhO6zdwIvqdSAorTkwB4v6uHzDDywyx+hSwB45qx7nDdFOEHMrpjsTlN2Yh5vqTQyeYhoqbH1Hx3xqJUHXBiBfDbgZp1lpZGV8uhdZEVtKeooW7EDj1XRPti9NaIMWHGPvL3BnO5Ocy70XwdmnbzJyscYA1qGtyD/LQFC/rdYFdrqUGE5MvVo7GYCzgHtLOT8D5aNvMPnuoJFn0qLHG3qJo+4xRvErWGBgRivw2kPhiYW6csGWIaCFV08EKNR/6jZP64Vsa239bRny9PWuFWeZ3qTGze3beziqVCTZqSowvAkTFyuosK4GLeznAErutKbi008hm3vbtidwEr5TvzmXst01moe2BtYBGBRswWMIQdI7mh8mgBgJtz0ly1acyPqefyuXKpJIXdqOmNS3PF1sL7XzglVF1oJA49/EA+vCmUJfH0EeSdo1l87WQqyKCqkf4qO177Ak7XxhlfDXNoDEY90zrtaXbeBiLh6xm+oLGomCHVUqJ6KQt+MNyVA2IHHPfDa6ejTMTt+GeZQWWWqADj1/mJvV81IJZg42kPDb7DZCPYgbA+xPvjVqClAVmfazBjnvPOiZFpWLAH01wt2TsBt3P9sUvsCDBk0VlzkRrzsE0szVKuoAawVby1CjTbWpQChzhBGRV5Hw9fl3mgyszcGbwzwRLcMuWE/d9J0j3Eey0P8ANv8AFYqwsc4ZTt/OssrVouVYbvzpNMn4aHqzMiRyqWLFBJSUN7tvxFjsFut9/bF21f8A+QOD64lV0f8A+hGeemZQzfRpmkOazLrDrYn11tXCiufTVAdhgo1CY8qsZgTpnB8yw7fjC33pneNZc1KVlXREoBLU1fxNyOObrttxhfaFBKoOOT6fCML1wzdeAOnzmdR6dLLnCJYyAGBjzFhaVar116jQ4azeOS5Epyp57j86SXpdrsOOPX/feN6zxKCsVqOKAGm/8uMkhyctNelgBtHaRysrbWDvsa2/98SuR0hWZW4MGZ3pUMl640b5rB0vsToYnbpKn6iAs54PhY+n0/Aw4mvsHWZ9nhyn9Mt+Gzn8kQMvLcWqzG+6G9uOR+RG+K32afUA7xz6wSaS0cAcRp6t1nO5uNovMXLqwpzGtsV9tRO1jmsI0rRSd2N3xjK+HO/u+8SH+z6S1KyxkHZhRXY7WBuMag8UTuIN/CHB4YftAeZ8H5uKv4ZYsaGj1Ab9yOLw0uupfoYlZoL04I6zJ+llniSNSdLiKSxR1avxHvpN0CfbFxYACSfeJU0kkBR04MKrmoo44Yg0UgSZnUq9SRgt6dO2/FkH3+hwuQ7MXwRkDr0hwyKoXg4PbrLnifJSQxwtlyJsuL1sfVpkY6gsndCFKgGxx+o9O6uWFgw30yPdLXFkwqdPz5xs8LQvnIcscwD5ERNqzsXDg2um92VwQAGO2nnGdqStTsE6n3DHvhQcpnHP53k2dmkzLvIFEalyQNIU0a3O1k++AYCgAx2ishcA4nN2yL53MmOLQt2xshVVb3O57XxjdDrRXuaZDI1z4UR6yi+Si5fL76dgFHqPuSaJJuz7Yx7G81vMfvNgbKV2pLPUWmRURg8QIsDgk1uT7nA0CE56yxbIyp+fWU11MCCx/scXOAc4llV3GCZv9xZgAvIOxr5xHmAdZZtOdoAMvRdHY8pf1wM3Ad5cJUP1S1L01ET+PJEi/wCdwBfx7/liodmPsAmUs1NQG0yhlfE/T/N8tZNdAlnrTGoHO55/LB20Op27iMRb+4K3sg4gTMfaBMcvNLBCkIEiRxs3qJsMzXe10B274cTwusWKrnPGYjbq7HQkdj9Zz/rHW8xmTc8zyewJpR9FFD9satNFVX6FxM+y136mFPBk5LyK7ekx0mokgOluh+gptvk4HrF9kEDv+/X/ABGNG3tHce37SZUWYrHErMkrGzpJJ9VB9t9S3xxpOKkmsEtxj8xJ4cgL0M2yuQGVmqSdI8xZCoQX0jgB9I0jX3HOk1W+ONnmpwuV+n5iSiCp+Xwfr+3rLeW8OQ5gORPGZQxYxNrGmzvuRq096oEUN97wJ9U9XG049eIRNMlhJDZMZ+ndGWKOcvLDFE28JjYbBQQxFf5STe9GzvhCy9rGG1SSOscRBWCOgME9ZyOakUCKOEwONQEMqkN7WSQSwr229sGqepGO8ncPUQDrZYvsD2ZN0DwDLIG+8hoVIpQtO5PuRdBf0xXUeI1qf+Pk/SDSgke1xGifwkmWj0RvmX02xkoE7AgAJe/JIFEWb53wn/WNa+WA+H+4zQcJjpBvRYcusTy5xZVikcFBmNJZyNgwjVAdWxFnsDvgtzWbwtRGR6ftnMhT7O4/eA+udKhklbycvnbAJR1e1kB3IVirVtdC+5GGqLnVRvZffBPTuY8HPu/maZLoU0EgGX++8KzK4TQCQCVOohWq6tfnFn1COvt7e/TP14/zJrqdGG0n7YjkOnHgWHO9H6fpjJL4+E2Ay4yOJWznTTsKJr8rxKWzmrWwAyGTLG/jt7/0xbdxLeUc9ZrNDRNUfmqxIb1lGrMgd2Ucf7/PF1AMG7ug4nn3s87jEbJA1RHWWDnKFe9G/wAuMV8vMMdRt5M2i6gbGINc4alT1l2LqAJsgE8Ekf3xQoR0lwEYcQdmvDWRckmHRZsPGSp5+NucMJrdSv8A2z8Ym/htT8gDML9N8H2FOXnbQo3gcKY5FIUEOQtkkKNzZFbVgLa4nIsXn17iJX1iph6Rj6b0aFNcaxKkNoynUdQdQezHYihVcg/XCllzNgk8wW5lOQeYpdc6LJFKxSMujsWRk3BU8DbuOP0w4lqFRk4jVNqkc9fpEnwpnIoc4wkViJFMYP8AhYkUTXbbGrqq2sp9ntzFNNZ5dnxjt0/ofmOjRSKySGtcb7VweOfnGS9xXKsMEdjNBhVzYM4hFujELbkRoLFyyAcfXtgIsJOFGfgIf+pprGP2EF57ruQgTUJllN6QEGxPenPpodzhmvSaixsEYgH8RGM9Pz87wV4p8fvlxH93y8eiRA6SOSwIoWKFUwOx3/rhnTeGJZnzG5HbpEb9XYuPfDfROszHL+bmJNMjMVQBaQAAtxVmlHvzt2wrdp0FuyscRunlQXiHnMiM25ly+8YQqVY+oEqbIsb+/J/tjVrs8ldlnWK2Vec26voPrBvTxHBAxljMhmNUG0kKtNV0askWBvxvhiwtY42nGPnF69tVZJGc/KV+u58OERIhDEo1Kg7lgLck2WJrk9hi1NZGSxyZS58gADAgnLZWSZ/LiQux4A/3xg7Mta7mOBF1RrG2qOY+tlsnl5TJmJtKG1CxUzE+UFYUBSkfh1G7LNxjN33Writfr8fvNCxEobJPMn8P+K8t/wAOOGXLZaMW2mTk9tRC6nZj/LdGuKvAtRo7v1MwZj7vwYHrJ019eMAYA+nwg7qUeXklkTLQZtZXJ8xkQOQXNkHcafkAjkjB6jaqhrGXH06SriosQoIJ7gQv0L7Po4SuYkmeV0GsQINMgO1a/VsavaxZ0i+xBf4kz/8AGq4z37ftOr0oV85Jx8v8wkxysszHQ7SRAAxGxp1rRUAhVsgAEWaO1YWHn1oBkYPePZrdj3IhbpEBgSVYYWhQAmJpNIjvY0aHme12PzvC9x8xlLtn1x1/iQCFyoHAivneu5hP/qfMmzOkV/BITL2SQK3LMRY2q9t8P16etv8AjwF+PLfwIuzMo3df2/yTBma+0KWGNIsusatpBkdtbuHuyvrbauDY98HXwxHJZ/l0H7RazVnOFg3N+P8APTBy05BvUNIArfcDbjf9sHXw/ToRhYMamwLgcSWbxjmVigWSSSQm5GJcg1qIVdj+H02RXfFRoaizEDHaF/qGRVHUnkxfznV5pv8AiOzSbUxJv6DsD8jDSUpX0HEWa536nmH/AAn16GKIDMSMZI2ZoQVLBCF7nn1EUB233F4W1Wnd2/4xwev57ozptQqJhzz2lB/FeaklZhmTEh7NZH0qmJJO/f64INFSqgbcyg1txbIbAhbJ+P3iB1hcy1ekFdCj5bu30AGF38MRzx7I+sY/udgQgnJ+klh+0sk/xcsG35V6/QFT/XFG8JA/S8vX4ww4KwgnjzJvQaKaP52Yfsb/AGwA+GXryGB+0YTxdD+sS/l+r5OWtE6Ak7B/Qb/6gBgDaa9Oq/TmMrq9NZ3xCLdKLJa0wXuDf04wDzNpwYV0rcAA8yhLk2GwG/8A2wUOIB9M4HEzL6kB25q8Q2DLUq9YyRN3lbg2fb6X/s4jAly7A9I7eAb9eEtR1EU8T/QsUsz47zEOflVys2XEpGkqAQoavSQAbHa8aI0Vb0gjg4mf6DpCniPr+YyUtQrGYJR5kZCgc8/nx+2F6aKrF9s8iXbLgezkjr1iSvh9WnAd75ISMmzQLUW4W6raz9MaP9SQnsj6wo04DYY8yDK9WkjYr5rpEx2WMkFOwKVxQ7cEDFjUrDOMn9/jKLcckHpBub6BmJpLkd5Y+TNqLrp70Sdj2083hhNTVWvAwfSDbTu7cnj1/O8r5npTS/hDBIxSqoGlB/mdmC6jyTvZwRdQqdep/O3Mq9BfgdBG7wZ0CCcOpk84EL/C0gpHJGq+ot2tdvSKNEWawhrNTYmOMH19cxipFHtfqHGfjLnVM7ADmm1vKAmtIw1BAmqI6djv6iTv3sgYFWlhCDGOevr3h2IUEsSYlZAtAwny/wDHXgoNmqwaZdzsaOoWNsaTgWDy34iaMaj5icj0hPO9OzOYSOK4tbnULZQXYizsCShQbMao73gaWU1sTg/n8y1y2smCR6/H+Jc6Z4OjzKiV5tUUUYjOjYFgNJ0E/ipzd1R/PALtc1TbVXknPMummSzbuPux8I0dDy8WVKCNQiCiRoBZvqb3uucZt1ll3LHM1BpkWsogxLs+byz2WQSEdjGB3vvq23OBjzR0OPnBjTk8cfv/AIno6nGopIokQH0gKux/Xn8sQUY9SSfjCDSqBjM8n6xrtZCSD8gfH8tX+d4kVY5EsunRTxBsOVyqFiIVGsU22zd96ruAeO2Cmy1sAt0nHToDwBDXR8+JJkU6tDHkXttYHxvt9MBsQhcwN4C1kp1mubeJZG0pWl2KEk+nVzV7gH2x2XI5PEtRpzsVz6SNY4taNKkdrZVwF1Db8IPyfp3xO+zBAYyXq7oOZR6l0jIzEA5aL0rpAA0kDsLB/rvgyanUJ/2MD/QV49sZgqTwf066ETAkf432v2uhgw1+q9ftI/ttPdfvCeS6Tl41KIqlWQIaUEsBXpYsD2FV/fAm1NzHcT0MJ/SV7cKOIKynhDJxFzG0ysyFVbUCUvYkbc1YwdvEL2xkD+YIeGIvKH7/ALSs3gnKMgAkKsEYFyNVkgAMf+Wjx74uPErQeRx+cSr+Frj2f8ZmmR+y+LQzPMWIPpoabFcE2aF9xvyPpd/GGzhVxFf7cqsFJz9oO6t9n0pX+BFBQ5bzXLfSm9P7Xg1Xilf/AHJ+g/xK2+Ht0QD6mL+c8GZ2EFmy7FRyUIb44Uk/thtNbQ/CtE30tifqEqpkh7EVyCNwe+LGzEny5BmMlWLLZKtXGXwRlZFgzjo5iXRpZxe21iq76tNd9sK6x1LoCMxjSphWOcS/4X8VznMBGZ31KyKZApIdhS/yg/i2onvgOp0VWzIAHwhaNVYW2E8S1kPGxc1Jl0amCtobSyk96bY99h3GBWeHhRlXx94zX4jZnBEYs7n8tHJHEwlMkv4VjXWea303+mEq6bXUsMAD14jdmuCEA943193gljh1GYpqFD8Or0g3xY3NfGEl9pwzdMxG5zqLAW4H8TmOZyuXg1NI3mMN/KRr/wD3HXb8ls/TGuj2PwowPWDda1J7xt6Z1OebLRVDCrIWVl0hgBS6aBJKmux+MKW1Ilh5Mt5WeSYtdMz0aMGZG9DavQ3b2ojj8xhixCeAZKWLjpKWd6QklnLyK98Ix0yfo1A/ke+CV3FOLBj3yjVBjlDJDkpsvpii1IR6pWFi2I4ut1ANAdzZxxsrc7m+UIEcYWv4zyfqOZlV0a5gaAV0BVa+BSjbljviVSpSCvHwlUazkAQj4dny+UiWWVEQSyldSMxXVQWwDfppmsg0K23wO8WXPtQ5wIQbEXHTMgyPh6JpHSPMp/DaVZEUkXGVGqwargdyON8XfU2KoLIecY+MqiLkkn4/OeeGfD/TyaUzZv8AhswoUvBWrpVBNkDU3Ix2o1WoHJwvI/MQa0VgYU5Mp5pMp06HzIwiZssyqkjvKigEB6KoAWohT2sEWaODJ52pbaxynHTAMCStAyOCfiZfg8RymCGOWbXIyh2YIEEUXJNUKdr0ixvfHcgbSpvZlXj65P8AqN1PtAyfaPJ9wl0aphE6lmUrabHg8Abf7Jwq3/GSp6iaOFsw6njrPJMq4Nnb44P6Y4Op4ljW5bcDPDAw2Au9+D3xO4GdsYDAmsmXP0+KxwYTmoY95hhN7Xjt041Hie5eNgdtqFc+/P7Ygsp6yEpbPPE9kRm5YtR7XjgQO0kox7yRiAAN+97d+3OIliSBzLXWekSw6bUeoXYPPF8fO2IrsUwAuFwOzt17QX6ytd/83H6nBPZzOHmlcS10fO+UzOVBcCkoClN/ib6dqxFq7uBBYZvZbp3xIMxOXJIoE3txZ/1xyqBDM+eFmLmW9qFUdtxWJ2iSLnGMiTSdRbSoGwqvmud/998UFQnGxRyJbHVmZvUqni6Ff0xQ1ccS6Y/SsZPCrai4vUnFHfnkH3GFbhjEU8QA2icn8TdKXK53MQL+AOGX4VxqA/K6/LHoabPNqVzMkQPPFY4wZWwZMYPBsRnXNwFNStFfB0qy2V2HG/HfbC2rOw1vnnPzhqMEEGQeEciZJTII3MsK3sNmf8KX3VrNk7jYk4tqrQq4zwZNKDOSORDP/wAL5fJowmn0zc2tNKQ/+C6VD21tzudsA/q7LmBRePt/v4Ttqp06nvLQ6k0fTr6fF5Cx6gwPrcjWAH1EbruWIqtxWwwNqw2oxec5+Q6dMS6Livd8hDvW5GaHMW7sBFFz+EEMqmvnUpvCdYAdQB3MvjCc9eZzCWQaj7Ac/wCtfONoDiJnrHv7PxLHA2iMEsQxu9gb0j9Bq/6hjO1u1n6xutQFG6Vuu9Bky0g/hsUKAltyNR/FuNhvtjq71deTzBg5b2BBf/hfmJI4ACJWok8k7UvuawUW7SAZzV5OQMQd4n8QT/dUEMrr5T+XKQTYDDVHv9Awv4GG9JpK/MJcdeR/mC1GpYV4Q/GZ4RzOcMXmTDMT5eVigABb1L3vkc6R2O9kVidXVRnauAw5ltLe/VySPSG/EuUEmXSIj7sykCCKUgWwG42u9Wrk1v8AnhPTsVtLfqHcj0jNgVqQF4PaGOhZGNWM0g0Ty6WlRSNOoCiNtypJvTZGFtRaxGxeVHSM16VgM45PWM3h/IQIHkiAACELEp9I99IA/oDhO213IDfWLXq1YCDpEmbJCbMjMSKskkSM5hRHKKpc6b1rZpQfRV3WwG2NRbNlflrwDgZyPn0/eR5a7hvPSLGaWkZ5ldRIRJmC49bGyY4UsUCR6uNhXth5OThT04Hp7yYEj2ct35Pr7gIQbxbJlGMcC6pXNsJDYhBFLGoFAMBVgWBxubOBHRLcNz9B6d/fJt1G3CqM98ekq9L8bZiWfRKIkQvpJCtYI339V0AN+/sCdsXs8MqCexnMirxK3fhsYk2f+05hKx+6xtFZEZ1MCVGwN7qTVXWKL4Qu0e2cyi+J2JxjiTx/aUg5yn6OP7rgR8JPZ/tDHxIntPMx9o8AJrKs1DYlxzte2n6/piV8Jfu/2kt4oegEK9Q8apC8cBypll0h5FRxSFhq03W+laJPG5wGvw5nBffgdvf75L69g/s5ziQ577Q8usIdMqWuRk/GAfSFN2BwdW30xZfCrCxBft6Sp17AB+YMk8eoxH/0bBDw3mA/1Wh+uCjwsjjfz8IRfFm/7LDfTPHOXkT7umtpPU0Y4DMP/wAMWaJarXbc7d8Bs8MtB3nAH5zOOuqN25B25ECN9o0B2MUo9/Sl/wBcG/tNnUMJceL091P585tH44yZ5WQfVf8AQ4qfDb+xEuPFNOeeR8pM3jDIttrYfOlv/Tip8P1I7feX/uWmbq32l1PE2SIozqBtv32+KGBHR6gH9MJ/X6fHDS+sMTgFJEdSNVhgdj3rkD61gR8xf1AiER6bBx8ZNBlFNm77D/e4wNmI4IhgBnIjJ0fMRZWFppmCINySf0G9b/GFmR7XCqMzM17EnAnIvEE8k+clzAYSLK1goLpeAv1CgfHOPRUqqUqnQj1mcUOeORKPUlKH1KV+oq8XqwehnMpXqJf6H1GVIXSBisgOsqBetKHAINkUD9CawO+lHYFxkQ1TkJhest5rxrO8AjEjrz5psBmPaqAoV2/fA10NYfdj4SrX5A9Zb6b1QTKRNH5qxitRJ1nb8IIOphQ4axwMDsqNZ9k4z+fKHpcODuHSFOldNEsMKpJJl3MxkdJGGqmFU1KQy1ZqloHfAbbdtjZAYYxkS21gmcY7xyfKvok0OhimfWmlAyiOtRNH8QYm79zXtjPLDcMjkQalWOTBvT+mReaCOnFhw0sgEage+gk7D53+MFex9uN/y6yp4JOcH3S1mur5RnbRnWGk1pSRUVdhwTRb62fyxRabQOU+0gMT1iH07rmYQDTLIQRQViSPa6O37Y0bKK26iQrnOTzL0/iGYqFkWORQDVrWx5/DXbAhp17HEL5hTtB0K5Oc+R93mBnId/LcldcYbSuk2aKk72N6w2puQb9w4459D74H/idsY4P7iUsnmMxl0lMs82WDlWSGlSM+1gqyxjgadro7+nBnFdrDaobHfqR/MotbLl3OPT87S10/rmTzDxx5iGNZ/M1I8Tkhn93CKEs0Pf8ALArNPfUpNbezjuIem2t7FDde2OYVzJKS2TexYG6B/bc/GEUAK8TRsLJbkwxkesUQF/FfHH6dxgD0+sKfLt9kwv1HJR5lFdXaGQOsjaDp8xkFaXNeoVgVVzVEqRke/t8JntSyWYPSIfjgjJwZfzY5nzSBkSZm9Go07SAEGyCxVQf8N9hjY0X/ADO20gKeo7/D+YndaU9onJ/ac6yUo81GfcawW35F2d8azr7JAitbDeC0v+Iso0kz6AopmOn5Ju772KwPT2BUAaX1FZZyR6mCVhYABz6VJIX5NA/0H6YOXHaLhGA5k7OCL74GAcwhIxJ8llLDn02FBJJArULUA3Vk1/sHHO2MSUWGG8MdQzEgkaA6pK3ZlUnYAGib9t6JPzhX+r09a7d3SG8m123ESzN4MkBMZI0i2E1+kEbMGStQGxF8XWKjXqRu7+n+4X+hY/D1/wBQH1XpIjVShEqH+ZSDTVuKHB2781hmq4ueeDF7aAg45EodJyoknRNZQk7MBZvtXG/z2wax9qFsZgKkDuFzOoZnwtlJpPO1PHK27aTQLcFgeATyfknGCNfeo29RN8+G1liTKea8C5Zzf8YGudQN0K9t8XXxO4ekk+E0nnJ+sgyfgPJ7+YcwfamUfnek4s3id3YD7wf9nr7H6/6keb+zrLA2k8irtQbST+oA/pi6+LWY5UQf9nTHLTQeBNDK0eZNrxqSxR5BF7g2bB23OJ/ueeGT7yw8II5V5PN9nY/FBmjGrAWmkkA96IYbXxe+KjxUYw6Zg28MYMdrYlPM/Z/nXJQ5mORForrket/YUdJH98FHienX2guCfQCLtob24LZEgP2YZgV/Fg372/8AXRif7xV/8mQPDLexh7png2aNR5s6zUw/hl2CFTQOq1Or6AD674Vs8QrY+yuPf3/xG6tHYo9o5/aZ1rwNLM7TpPHG5c+jUdIANLpNAr6e24HGOq8RrQbCpI+8pZo7GORwftA4+zzOg3qhI59L2T9AQMMf3PTn1+kANFaD1k0HhzqMVnLwqgNbeYC1+5J4rf8ADXOIbVaV+LDn5Qnk6iv9Ax85f6D0TNicSzQu3lKG1+YgsqraQF4O5I3I2O/GB3amny9qNjPulq67N+bB950Dqxzn3fTlotAQKsZUoRor1engEAentueKBxlVCovmxsziEBIB598WopJI4WZ5TmRIdJYSMyKoo76W9LH29h84OwUsAo24hq05OTmBpfCMsx15ZdcZ+aKn/Cb5+D3w0usRBizrAW0YPWCXy7wTyRZhWRkHB78AUeCK3vDBIdAyd4FcZ5kuYzdqNI2/fA1r55lnfdjEPeF3iynmzzAGUL6Ev1Le3HGre65FfOF9Rutwi9IRUCjk4MFePM0JsvpjqQLTAkeoiyTxVEX+HfjB/D08u32uJOscPVgTmUZoggkEb37EfON/HGDMYHBnT+g9TOYhVJv4cj/gN7SCvxLvs3uMYGqo8t9y8jv7p6PS3+dXss4J+8JdOURTFpkMm34dZUXtvdX+WFnO5cLxI8p0c5PP1hrJdXqxQ0HgNvz9e+FXpj21bOTwYQn6hHPE0eZjWRf8wsf9vqN8UCvWwas4MDZoRn2ekTupfZfBIwbLTmFW/kcahfsrEg/reNOrxh1GLFyfpMuzQYPp95QznhOSKSNpJPJ0gDVMFIcLwRpY2a2r4GDLrFZSAufh/uWNAOGDdJAvhzIMKfPerWf4gicLpO9+oUCOOaxc6jUD9NfECK6mHJjZ0fwh0+ApJFMZWI1pI5NBeC2ylOx5GM+7XaizKkYHpDUUBRnbn3xtyfS1cKS8G7bhVGklbFJZ2K7j6j8sINYyk4zCG7C4K/nvi3K+TyJeNndJpu/mF5GAJFmSjW97A3ueDhzF9/tAeyPoPlJDJuA6fX/crZnMI+rypctcZGsO7G1LAEsCNJbgeoGuxxKoV/UDz6CHdx0WL3X3OXJdsv094ydggFnfkaWv/TDmnxaMBmBitjbfa2jED+E82jZqRtEaSaDoVUAA43BB5/L33wzq0YUgZJHfmU0TK1xbHPYRnJk02Tv9fzrGYNoM0j55TJMky8jrx39j/wB6xDBTJrNg6jM8aaS9gv6D98SFWcz2gzDKxF0B8iq/ffEBRLG1yMzeCJ3DaLdgL9Pberr2BOIJA6yps9nrzJU1IfUdxipwekZTeP1GS5/qDhigNKK27cD9ccla4zANYVf2RzKhzLWN/wAr/wB/pi20STa4YT05pvk/njtgk+e3pN2na+/vv2xG0S/muD0mpzxA/l35xPlgyjalh1mNnTv2/P8A2cdsE5tQekmh6g3F7/B5+MVasSyXA9RGfw51FlNUQSaIPI/thS5BAaqlbF3dIL8T5JMpmQIUZBmKIMV6g5NH0H0leDVdz7Yapc2p7R6esz6X9npM6k8bOQsoUL6QI7KUDWwtdJ9xuPY4qmQOkcqUlf5hLNiDOx+XOt7Urj8S33B/tgKNZQ2VlL9GV5Wc76/0Kfp/8SvMS6SYfhUHuR/K/wAnYdt8bOnvr1PHQ+kRya+QOYLjZzp0hpNQ1WoLbWbv6EEH6YMVA92JBQnnrN45bFj8v74GV55lJ42VhZdbRx87nTueDt84sLLAcAywVSMkQFPmpImuM0pola9DfVeMOKquPa/3As7V/oj34f69FmI1+8eVG72EbXQsGiCCbHuDZ+cZWp0jVkmvJE1adYHANmB+/wB4TzeSl3oEAb7Dt7m96worrHLNzY2tx2kasQNyRte3BxPeFBK8mS5bqBPpB+o7D/TENV6yEuSw++GMv1bUulgHU7aTuP0P9MANWDkcSG09b8iDJ/CPTc066ozAQbbyjpDfFbgflRwymv1VI65+Mz9R4dgZAzJMp4cny0rZmeYS5WGvIy8UbE0PSvpAJBVfYnV3IGLtqqrUCIuGPUkxMGxWIzx6Cb9G69/GzE0sSZcSofKiYHzAqIxuQ/yrQJ0gbA79rrdpvZVEOcdT25hVDFMtx+5ih99jkqMx+Ssy3l8yG1etgNQJI9Oo7MBRvfvvoFGUbs5x1XpwP3xJL72AxjPQ/nSR+HMuyQ52N4yrBAC9/gdCXAP/ADVz++I1DBnRlPH+IOtDgr0xAOeW0VtyD37Xhms4bEAw4kHS45EkGYQogjItnvSb/lobsSOwwazaVNZ5zIqVlcWKcYjtF4zyGnfzAfbQT+mMg+HajPGPrNb+50/gnqeL+nncuy/Hlt/axiD4fqR2z85b+56ft+03Pivp5381vzja/wBKxA0Oq9PuJx8S05Gc/Y/xJ5es5ClueLcal/Fx9Bwfrio0up/+TLtq9LxkiT5HxDk49TJmoxald23om+CPjFH0uobqhkHUaRse0JaglhncBJ4XdhYCuLofH5YG1dtYyVIEY/qaDwDNc7HCZSDLCDsaMi37bWR3sfljl8zbnacShekkb+s3TIg0wZCAd/UK/Y/3xBZhxgyxaonOZ4+UjB/Gg+rL+2+OBf0MlXp7SyOkgxq2tdyeWAoD88V3sDjBlTfXu2kyNOhFjtRP1H+uJN23rIY0Z5MlTw5IdwqgD/fJxH9QBIZ6QR/E0boEh3H61f8ATHC8SWao9DGTonTRFGZJGIUC2sVQFn/dYVscucLFNVqcnYsV/EPWvPm1ozIgXSnbb5/5v9MO1VbFwZ1NYRAM9eYChyzEen9r/thksJC1nHWXYM2Q1XuDgLIMZjtWoJOxjD+R6xaFHAdDsVYWCDzd8j4ws9RByvWS+mrtGVmdT6IJEEuT2kSqiZ3WMhRsqBSApPyKOL1ajadtvQ98D9zM+zzKjgjM5pFnVeYwPlhBIbWl1DS1bWpJFX+2+No1FU3h8iKqyu+wrgyVInCG42C3psg0GF7e14HkZ4MqVZRzBvV4lrYHYVvg9ROeYNuRPJ8p5OXy6uouVzZI3VWA99wfX+3zgi2eY7EHpLNUa0TPUmFOg+O8xlZXgzLNNFZQs9s6G/xA3bLe5X22GA6jQV3JvQYP2MpXe9L4boDG3LdSy8zur/wlCeYJCQI5E1BbVrNWxAo7jvvjLfT21gEc+7uPz3TYGtU+yR8z/M0my9H0Iuk7hgee3PBH0OK7v/oxkVg81gY90hlidANQ53v2/MYkFWMph0XHWeJnar+YDajiSmZA1O3p0hjIdcZN1JI7g3sPphd6AYR0quGcQ4MxFmKE0YYsjJqIptLimAPO/G2ADfV+g++JW6TaCVnJPEfR5elzrGo+8ZSdrWNheqttNb1ILFMOdvkY9Hp711lZY+y47/5+HumXh6HxjI9OsbZOizz5eTShRnjIQbKzFSGRZN71KeGuub+M9b66rACc4P8A7j495o2gsp4wcfOLHWvDebhgWMwuwhVpJXH4bcqKU/zEbdvfth6nU02PuDDngRJwRWFAio+dLKsZJABJC13PJ+Th4V85EAbCRtM1ngARdjZ3P58ft/XEhuZQrxKZi2vF90pt4kkUK/ztp2sCjbfShX644n0nADvN5Cp2UBQB+Z+TivPeW4PSaS5eztvsP6YkNjrIKZ6S5kYNLh1ZlkQ2HsaSwFgA9jY/PEM2VwehllXDZHWazZtJf+OrFrJ80EazfZgRTV77HHBSv6D8u0sWVhhx8+80znSykaSK2uKTg1W4JFMPfn96xC3bmKngiQ9BVQw6GUDDgoaBCwuml4PILLs+uNyDsW9LLf8AhOxs0ARd4ESQ+/EOBldkfPCXh10yublhp3jiIin4BY7kJqOwBFbjvd4ydVqFa1FbgE8iOVDyvZXr2P52iFKJI3IEhY9zfpJPNA7GiTv+eNQFGHSKFXVusvdPy8oYaZZF33qRhz7UcAd0x+kfSXVTnOYx5jqWYcGAtI63e7EsAAb3N7VzhFa6gd+Ifc4yohGCMaAWO/6/1wuzc8TRrrXywWMx41U2r+lhYA2I3IOrf9MWDeog9oBODNoER4/MibUrcaeR8G+49sQ+5G2uMQ61VsvmVnOZH5xU1/v6HHbQwgfMas4hjI9VK99/jC71ZjwdLB7XWEep9OgzyAOdElUJ0HqAPY+6/GKVX2UHjkenaI36U8ss5/4vzGdyaRQSRoU1ELILYS6fwnY0CQ3HO2NrSV6e8l1PP7TNv1FoUIRxK/h3OjMo7EKjxUdR3VVP81VuwOwHyPbHamo0kY5BhNM62KexH59Yy5F4fJZc3C7RHSY3c3JrrSpX/D6RqJ3FnvhOzeHBqbnvjpiMOAyjd0HrBHVeg5OeNswss0RRwkmtNWotdHavVtXtsMMVam9CEIBz6QFlNTncDLXT8tllyMkEckrxTVr10GjKtvIigfhDaCy2Tps4q9lpvFjAAjp7/d/ElaENOATE4Z/O9NlaHVo0ndCAyMOxFjdTyCPfGia6NUu8j+Ykt11BwpjHlPtFiJqbK6Q1amiaya+GHHwDhF/Cj/1f6x5PFCDlxGTKRw5pBJCQVsgDjccjSaNi+14z7BZS21xNJW09wBBmSZF0b1Aiqq++I3gjiESvLZU5hbokDswvjn6YXtYCEtfYntdZ54kBBVyury0HltXBbY180K/PF9OeNucZ6xVSNpbHIlHp/UGCAMxP8xq7B4r64tZUM8CHpIddzdZej64ym1JPwf8Ae+BmgSxqqdeZk+djkvzIoz86R/piQrL+kyP6ZR/uBuqeF8jK1iNkP/2zX/b9sNVa3UVjGcwDeG1v+oYPu4gjNeAcvzHNOn10kD9AMMr4nYP1KDAN4OOobEHSfZ9I3/5mM/JQ/vvgw8UQf9D9YA+EWf8A1KSfZ7mQ1a4SN9w3xY2IHJ2/PBv7nSR3i58LvB9086P4SzX3mJZoG0FwGNggKTRNq3tibNXT5ZKtzKJpLg3tLxA/U+m5hHYSQzekkBijcA+9Vhiu2tlGGH1gLK7FPQ4nmTX0PIaJUhVDe5713ofuRiW/UFnKOCxhXLLNLkpmbU0ULqxbsC3pI/cH8z74A21blA6mGRi1JyeAZT6SlZiAVYMqfnbDF7P0N8DK1D21kME6DM24tPMOoVtWo9vb4xYqfLwOuJUOBZz0zO5dKmjkgSSaQIrxq5eM1HpHpKtq7Mb3q96x5mxWSwoo/maJdiNy4P5+05117o8UcirCzS6qZRo/ErUQVINkHjgEEY1KL2ZSW4gWrGeBHB/BUCqX1sikbAlbBO4tiQLFEUdxjP8A61icdYUVKTgCWMv4VQaW1SMSpIUNHq2FjbuG7V74qdSx4/mTlUbIkWU8P+agZGZHH4opaDabIG68E1x/TENdtOOvvEOXIYbhxAU2W3JKsoPBHetj+mGVYY6ybKgzHAibkOsPlIV0G2eRmO1BlHppvez2+Oca1tC3uc9AJmVXvQgx1zHDJdSy2aARZVM5FlAGAurOksBqrGXbRbTk49n1mquoq1Psng4kjZZkXUVPeu1kc89sD3BjI8ooCcdJJkOoEVex/riLKhC06rIw8Ysr1IMpjkAeNxRU9wf3BwqUZTuXgiFu0yWDKwJH4MaCZpMoUOWKMWietSGr2JUlxttZsGsPNrVuQLZ+rsZlV1vp3I/6mCctOJ0La7AOpiT7CuWr6b1i7IUYADmFQCxSWPTrAUXjRQsirAhRyAEJstXBNdwTY08b84e/t/IJY5iZ1qdAkZ/C3T4pnUJMiSJbiJz611qVYMNrHB9/erwhqmesHcODxnt8Y1UyDGOo7enujj4nyKDJ+a8SMsabq3qahWgAsPfkf3AwhpbCbdoJBMoXUOc8zi3WI3epZBWu9NAABQeFA7DjHo6nA9le0UtBb2m7ylmZJHYODpKVo02AgH+H29/k3gw242wZ3E7vSNkPjqXSHklaVzZeLy6UHegrWAq1R2BNk4Qfw+tjhVwOx/1G6tWaxnOT+d5bj+1R1QhcqCx7mT0iuNggP5XgX9nUnl+PhK2a4tzt5i/0DxVIcy5zMp0T7OT+FT/KQOABxhvUaNPKArHI6Suj1W27/kPB+06FD0ZtP8NGYcgrZFHfY8HGGbefam4BQi9Zq2R0/iBBHb/XHeZnpDLWhwcynmQ+q1r2o4KCuOYC5bd+V6TbPX7gHvWIXEvqCQBzN/LdSRZBoUOx9/2xGVnKLATj0kQzLDlcTtHYyv8AUWL+pZ59/O/x74ny5U6s88STL9VC2TYIG1cD5xDUE9Jw1iEYb9pf/wDFJV/Fe++4o0d7wLylzxLqVIzjiavnY5BpkRH/AOdAf++JCuvKnE7bS/WTHK5byUihBi0kkmKrttzswIIv+gxwtt3l35+MEukPIU4EDP4Tj++Ry/eJRTghGQEC6G1EV78YbHiDeUVKiLHQEN5uenOIuZz7M50LeXNFJQNDdWJ+hFfvhxPFqj+oERA+HW4yDOgxZKeLp+Xypgid0TVKZEZkWmLBf4dkkX3FYy2sre9rAxwYREPUmWJOtyZdCQ+U0xRksukgahuQCFFLe22BLSLHxg8mMNUNpY5iFH43zzMWR0e21FMu9igK0+VKG9O/Kj8+MbJ0FAGCMfEf5GIgHLe/4H+f8R/8E5z77qlngkiMZGgyKooi9lIqwNv5R9TjI1lQowqtnPpGfPcpgDEL5nw65ikqQEuASumgWU8qL9JI5qxeFhcCQO0tXqVWwBhE3quTlJXWsgNe3JPPI98NKyes0m2H9JnNOqdPdYYCwItTVgg2Tq7j2YfocegrtUuwH52mDZUwRT8YKOXYEHgjcG+PkHBw46QBUjmNvRvHDELFnbdAKWUfiUf5h3+vP1xn3+Hqfap4PpNDTa/ZlbRwe8ZWy6soeE64yO2M7LKdrcGaJqDAPXyJGmYIYhQaB/3eJKDHMqt5VsKOIxdF6rvpG9/P9MJ21DGYw+274iWvHnhlJsjLJEFSRl9RJoNRBtjxdirxbQakpcu7kTJYli9Z7zgRzJitI23/AJpF7/CnkL8irx67bu5aZW4rwId8KdLZ6mhchlVg29HV2C9jtR5wnq7go2OOsc0lDud6HpOieC/E7GfyJ4ypkXS7tw7AUC6kAA1S7c2MY2r0oCb0PTtGiS3DLzB/WfDH3hy0WahZNRXSxry2HMYAUDbtxf1wWnVeWMOhB/OZLVFySIsZaGoc0hBBVVYgjjQ4BNfAJw6W9tGH5kQQX2WUwUoUgVeqySb2Ptt22wfJBgeDNZstVYlW5lSs1z/SyjaTW6q23syhgPrRxKWgjInWUkHE2i6nmo1CR5iZFXhVkYAb3sAaxxrqY5ZQflKZcdDCeW8bZ6NNJk8ze7kGo1XH0wFtDp3bOMfCGTV3IOPvDWc8cGJo1bLRuTEjOQxB1MNRobgc8YVXw5XyVYjk++Nv4lYhAPPAhyTxLk1iR500O8ayBbBNMWCgAGyaGo9gCPfCo0V5Yis5AOPpDHXDq/H3MudBz2TzpK5eUh9FuHBBUdyLFGvg4Ffp76BlxxLp4gjE4l09LiJuKeOjuKcE0RYO57jfAt7jhl+0KNQuORzKeY6Ex3U3/wBN/uNsXW4DrJZVfoZDN0CePQRyCGHvY3B+f6YkahGzmC8pWwFbpLXXcxJOwMlhgoG408fTkXitYC9IzXplCbU/eCMxkzzrAP8Avtgwf3QdulPXdgzYdMn1KNDWwsED8W17VzjjYmDF1D569O/8zZ5pB6bII7m/6HEAIeYyXsxtH1kuW6jICvqBrv3xU1rJrsJ9k/OM/hfPuZNyT7j4wncgA4lNZWhq6Yg7xj0mMTSoNklQlxfBewa/rWGdPaQA3cGD0aeZQQ3fI/3OJdT8OZiFypjZhezqpKt8ggY9PVqqrFyGmHdo7q2wR850H7MYMxBHIrhY1LB11mm40t70CtbVZIxkeJvTYwK8n7TR0VFtaEuvBjh03OvldeXDmYRhdTOdRfW/qG/AptIGM2zFhD4x/oQooDYz1g3P5p45XVWYAMR6dhsa4FDF0UFRHcggHHaL3jDw1KJHLTkj0ly6kKxC6Q6n8NmqIJFE+xGNHSapCuAv5npM22reNwb0zmA+ldHaS1kjcIqlwQPxULoMNqPveGLL1U5UwVdBY4YcQJHk9tbKasBFo+tj2HuByfyHfDXmdhFfL7mMvROoNlEKQtG7mVtYbh6A2Un2vcje/phLUVC5tzg4x9I3Tb5K4U85jZlSuYj10Y2OxHNEfPcYy3zU23OZsVkX17iMQz4f6I4YMRYPHz/phe64EYEEzpUhUHmVfte6rH90+4qdUzsrOqkWihgQSt2bNbfnhvwilhZ5xHHMxLvaJnBpFCsQDqAOxrmvjHqRyIj0M6sSn3eIxoIwyqyqBVahZ4/rjzjbvNIY55npLSooUoMZEoZPr8kD3qtK3VhqDdwN+N63GCmhXXHeIpew4Y5EK9dzRzeYkSMgRuB58Zr02vmJKn6/WxR5xSpRRWGfr2P+DDpWbGCDp+3vhDpmSVVRDNM2mwWZ7sHkEEEEdqwrbczEttA/xNEaQBMBs4gD7SeiQZdI5I0KmWQhQoARUVRYIu9Rbe6qvbu94be9pKt2+sxdUgQxKGeXixjR8oxbzBC80jTQJKiMTGBE+kEg1ZRtvgFT9B74AFCOVJ68/wCowTvQOOvSUoyCR79/+2LnpBiR5qRd+LxKgyrEdJUy8ayOqMyopNMzcKO5/TBjlRkDMGMFgOkI9Ul+8ZhhEmss1IAP5VFLX/SB++BVqUTLGFsbe/siH+g5WOPLzmNg8y7u0Z9KHS2gA96NmxtdbnThTUOzWKG/SY5QiLWxHUTM50b78FdwIsyFAbUtLN7MDwHI/I7cYhNT5BIHK/t/qCanzRk9YFTo8gkWOKSRJNQUjdCCTXAO/OGPPUruYZH1gfLbcFBMPeKOt5llWSHMSBVlki2PIGkqTfwT+mF9PTSCQyjoDD3M4GUOOcTXJ+Ps1GYxIiyKQA+tBd+6kVtVNR/pjn8OocEjj5yBqrdwB/iMnTfFqzSNlpcrGkw3XT+GRO5W9wa9QG4IHOE7dBsG9HyP2jFN7l9jZm58cZSKKKN1niaQeYKAJS2K9jten+nfFP7dcxLAgzm1araGb6Qp0XMZTqGpUm1yILDEFXrimBAvegDgF1d2nxuGAZcalB7ScjuP8+s2/wDhk2dzsN7B9+3vgf8AUcdI0LqhyO8YulZFIUaWRiqJ3a+B7fF4XZi5wIpqdQz+wsRfEGdaaZnKsoY7AgghdguxHtRxo1IFXEIoKoqr0kUWYIAKkiv9/ljiozzGhYSnElOY9YO7M1atu971+l4rt4nGwKBxC2tYzmJiRpvSS34QqC2sH4I/tgWGbag6wO1erHoJzzrHjyMSkRwll7MXIJvfisbFPhZKDc3MTu8Ww2AufnidhyiLPG+We+CDubo8EHnbHnyxrYOIbUrtPmdjE2foM+XnQwyyuFcK0AOixdFyoNOB3087HbfGoNQliEWKOnXr8hBjPDA8enGJFlI/vAPnZNhKgYk06kswpjHIa7CvVv7E44t5ONlnB/ORL58z9a4Iij1XwvmHlZTEsMcfpVRey+4UanJPNkb40K9XWq53ZJix0r2HgDAhDw11SZuoCB5WSI6lMacCgaPvd9/fAtRUnkFwOfWTXbYbtme3SO2Z6tmBlnZdamrVCx1c7gkUeSQAK/D84yxUnmgH6xvYpG4LkxP8T9DMuZRkiSRwUEg1NqI29V6q/M40NLqAlZVmwO0BqaN7BgASOvwgCbwHOM06SL5UaufV7rf8o5498O/3GoVgqcmK1+HPa5x+n1jNnWAGldgoAUDsBtQ/LbGYuScnrH9Sw/SvbpFrqo2v3/vh6rrM0wz0Jf4ySsVUT5ZUUk0S8Z0sFHJ2QH9MC1H/APMqP+p/eaGkI83ceNyj6xs6QoTUGUsTQU9gO/5/OMu3LdJpLS6/9uBJfFM7NHDHHBFmW1H0OoKhiNtRP4AF1MTtdAd8E0agFmZto+OJmagYJIGTL3TekLGoCiNiu7KI1UE3ZHpAtaIABA4vcnALdQWPf6wqoqj2uM+kZoXSCIM6xRIo1MV2UCr9tsKe074HJiLkEnBnzp17Pq+ZzEi8PKzL2oFjW30x6+msitQewizMAZY8N9HSYGWcnywdIANFiPn2/vgeqvNWETrGNLp0sG+39Mecv4Z6cAf4JJK1ZdiNzzudiPcfOMptbqvX7TQHh9fUDj5wpkPBGTZZVQNG8iFNauxpTV1e29b/ABgTeI3ggnkA5gbdOK+VHBi/0PoC5Y5vKu1ykoZCp9EUQbULJG7Mu/6DnDup1BtCWgcc/EmL6aoYIz/5Ip8wJ2lBsC7X4A2UD22A/fAwpTBh0ZbNyk4knhyRZ8xEJAfORhok/wAYH8r+5AGzfribwyIdvQ9oOtwT7Q5lCHJn7rmAwpoplaj/AJgymv2wQv7akdxKn9JB9YKzHrjBYepTpB/y1x+XbDK+y3EGzbl5nnRurSQuhNSxrY0tyoIohW5U0SNjWJuqV1OOCZNdrKesaPFPQIc/pzEWay6OkZ1ISTUam1LVZDAGjtzhLTal9OCjISCfvJtrFjZB6STo/QPJnya5TMQtemWZdRV5vkCvwAWQpNXf5dbqd6P5qn0HoP8AfvnLXsHH/s18cJmEn8gGWOMSa1bW1ux5ZWs6VFkBBx+eI0jVlN5wTjHT8+s5mLAY4nnT8+7KRNNLKCpU62JA/I4paozlRiN6TaOsuZ6VpHtzqaxZ+AKFduPjAlwojRqAIAHEgiQEGvff64seJKKGBxIYJiQ9WD23vFmA4EFXYzBsdZPms1WUlQKSdDbCySzHfjHVLm9TOcAUNgc45nKIekySlvLGoDmyFP7n+mPRm1V6zzoqZv0ifVHTMll4W0iSRmsqNQsnTd8Di1I+tDuMZT+DVNzuP2jN3iD2jaQIqT+A8g2bbNnM5kOzmShpoE70PRdb1V9jjQGmUVeV2gEvZXD+kudX8G5Rp0lkzOYEkRFEaaK3pAYVuoINmvqdxgVehrRCg6H8zCnWOWDAYxK+c+z3JZgxy/eMyjEadS6QWqjbWp7Efr8bEq0qoNuciRZq2Zt2MH3S30rwhk4JVk++Syup9PmBGINHawgb5q+wwO3Q12Lt6SRrLOQYePTcqdLCQEltmoHVRBI3Ffio7cHCw8IrHBY/aR/WPAmZ8KZWRFD5yVqIYEBBY/ELCoFOw22vBh4dUp4PEsdbYwwRCvVemZbMlbndSAd1A9QPvakECr+OcCTwitSfaP2nVa+yv9IgdvA+TkK1mZl1CwNh21d1+CfyPtg40CDuZFmtdznGJRzH2aZAnU+anoVYIXv7+i+/74MumUDAMF/UHuIRzX2TwOYz94nUxk+XpEY0ggDSBorSK272Tvjk0qLkdc9ZZ9W7EHoR0lvKfZyqMCc5mno3TeXR+tRg/vgT+H0noMQo8RvHVsy90zwLl8uG8oupY27WCz/8zEWcBt8MW3G9yfp+04a5h0UQll+gRqbsk++39tsBPgtR/wCx+0h9dY3EBeLvs8j6gy+bmcwiLxHHoC37kFTZ+Th3S6GvTg7evrF2uYjEE577GMlIsah5o9AolNFvvdtamzg9dW0kk5/xOa3d2xLyfZZlljWJJJlVeK0/mTa84A2iVnLsxz8oY6xjWKwBgfGWY/s7hA0+dNW23p7bXxzgR8NrJ6n7Qy+J2KOghTIeFY4js7t9a/sMBfwepv8AsftJt8TssGCBPes+FYswGstGzhQzoBqZVshSSDY3xavwpFx7RIEWXUuvSCcp9nGXjsh5C241HSTR+K0/nV4M/hytxuP2l01rLztEjyn2awRyaxNMSL2OmtxXZcS2gRl25MqurcNuxL48DwaWDFnLgK7MBbgcaqFXxvzsMCPhaZGGPHwlzrnPUCBpvskyrE1NOt9gU2+lrhldIB3gjqCT0kY+x7KUR52YJJ5tbH/8axb+nGes7+oOOklyf2UZeNZQs8581NBJ0WBYJr096rfFX0qsRk9JI1LDtLn/AMuIPPjnEsoeNVVa016V0g8X881eBjQJsKE8GT/VNnOJ7mPs8jkAD5nMNp4JKkj9sVXw2pTkGWOucjGBIk+zKACvOmPydN//ANcSfD0Jzk/acNawXGBJovs9iUafPmr2Onb6bYq3hlZ5yftC1+KWoMYH3no+z2H/APWl35/D/piP7ZX/APR+0sPFbBwFH3/mQp9mkANiaYfTT/6cXPh6epgRrnByAJt/8uIdqnmFG9tP/pxA8Or9T9pb+425BGJ7lPs2y0RLRsyFlUNQAB02AaAoHftizaLcMFz9pQasZJ2D7/zHAQKDYVbO90Obv+u+H4nPPuyf4F/8o/32H6Y6dMbLJv6QbNmxe/5/n+p98dOnqZdRwo5vjv7j2x06YIF/wrzfA59/rjp08+7p/gX9B73jp08+6p/gT/yj6e3tjp0xcogAARQBwKG2OnT37sn+Bf8Ayj6f0x06eDLJ/gX/AMo7Y6dLGOnTMdOmY6dMx06Zjp0zHTpmOnTMdOmY6dMx06Zjp0zHTpmOnTMdOmY6dMx06Zjp0zHTpmOnTMdOmY6dMx06Zjp08OOnT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418" name="AutoShape 10" descr="data:image/jpeg;base64,/9j/4AAQSkZJRgABAQAAAQABAAD/2wCEAAkGBxQTEhUUExQVFRUXGB8bGBgYGSAgHRocHh0gHCAgHR8eHyggHx4nHh8gITIiJSkrLjAuHR8zODMsNygtLisBCgoKDg0OGxAQGzcmICYwLDQ0NDQ0LywyNDQsLCwsLyw0LCwsLCwsLCwsLCwsLCwsLCwsLCwsLCwsLCwsLCwsLP/AABEIALsBDQMBEQACEQEDEQH/xAAcAAACAgMBAQAAAAAAAAAAAAAFBgMEAAIHAQj/xABFEAACAgAFAgUBBgQEBAQEBwABAgMRAAQSITEFQQYTIlFhcQcUMoGRoSNCscFSYtHwM3KC4RWS0vEWFyRjQ0RTk6Kywv/EABoBAAIDAQEAAAAAAAAAAAAAAAMEAQIFAAb/xAA0EQACAgEDAgMHAwQDAQEBAAABAgADEQQSITFBBRNRImFxgZGh8DKx0RQVweEjQvFSQzP/2gAMAwEAAhEDEQA/AMyefys3qTMJpL+WpIIOsjYCwN639seYbSagDO2eoPiFLDg8whP0U6QB3H8xoc6bu/f+u184jy2+ff0kf1FbAg9O3rKOc6U2lNIPDEmxvV2f0HH+zKBs8/Kc4VlwO2PvKuW6fKJI2BIBcAMrC1J44Nr7/kcHFecZ6GKNlSR6SxN5jNqO4JNam3bc+/JP9cC8jHSNrqSAMjp19ISy2ccIFL0taufw2P8AStucUOkBbP1lvOrJ3bee0K/fHUCixQAUa2O13q1c38Yg+HoV3A8xQWqze0vOZZ6bm40GtFRNZ1yFQBrr0ktW1kj6/phazTWEDJ7dz0lGTLMvX0iz1jwll5xLonkDO5kTXR8t23bSRRKkHjf+U/V2vUXoRlRjp6ZlCh24Il3L9IzTCaOdBLBoCxsu52IA2q6q/phRra8hq+GhxaNwVsATnPX/AAO6S7MI0PZg1/ltvjXo8RBTkZMBdoVzuVhiMWkJCiofSAFA5J25wgWLOWM02IWkKvSVzFvQP+/fF90VNQztBlXMNRodtvrgijjmL2cNgTTJ9RkhYtGqtqFMGFgi+K+fkYs1auMGDViucCG8+0AeLMBXRlVWljjptIPfTsdJXuLq9xheveQU6jsTGwADv7j0hjqfSxNMkkhBS0aGUcyAgHQR89m7XX0XrtKLt79x/mRgPzjpBHSZinn5pwA4sIW7SO29D/KLwaz2ttYgwMEkwNmM8Xtjdk2d7snk4YFYXpKvbu6cS/4WyPnyM4BLwlXA9x6u3c2AfoMU1Fnlrg9DOo2k5b1kXifrC5JaYa5W/CobYD3J9rx2k07ag8HAEf1OrTTr0yTFmH7Q5DpWWNDGDtpsEA+3v+eNBvCkxlWOZmp4qd3tKIY8S9OOcgXyDrcU8ajlwRuB81v+VYW0lv8AT2EWfCN65BfUCh6cxOOXWJGhkkYSs4LLGusjSDSsdSi7N0L4HcY195YhlHH0mPsVRtY8+7n5Toi9FyBy8KSNJmcwyWKDJbMQaagaccUTwD9cYh1GoFjFcKufjH1qUgKw/fn6dIe8OQumXaNI8vHIjeldFqoO9llkchjv6tVbjbCmpdWs3Ekg/noOIdUKqAJFN0PLzs0kys7KAWRpSwP09ZoWRsRwcQuosTCpwPhCtSvQjP56QL1PpsrytKixc+kxFgUACgA+sHgcKtc4bpuVVCtn59/tKPSwIxj8+f7CF8104TRo7+Yx0H1FX/HJdmgNVADjb+XC62mtioxLlVMQZPD+Yy5VItMhkJfzgCViVSQSb3sc7j2rc42F1NVoJbjHb1madPZUcL37+kJeFHnSQnXIsQDkK5OqQ6d3lHcUKCni/fcr6w1suABn9vhDaYNv9rp9/j/qEcnmMsZZSVdAYmLaCCoI3sXvXBA98LMtoUY55+cKjIWJEVJ8i4zJCxJmDL6lZtRQqTu1giq4N8Y0lsHlZLbcRU1E24C7s/mY8SdByTBDLGC+gKdJYj07beqx/wBVmq3xk/1eoBO08fnumodGjHkD7iLvRci+XSRYo1zEtxvEurdXpo3bSCCQAdvgqcbB1iEYY4mT/RsvtDnpGaTr0kLQu0Wb/iIItIUEBkYglrF8kMOQRxvuFl8lgQCOPvxCMHUjI6/aH89nGAVDTE2jMF2Q6Q7agNxag9xV98JV21EbsHOMY7dYfY6t16mRS9VUbtG0ECkv5xI8utNLZH4SCQNJAJPA5wXzVOAhyfTv+e+cMruNnX8Mr5cwToDDIkiKQNSnhgALYDgHY1X54FcfKfLg5ENQ3m14BHOZDmuky6nVQW2AOk3pArn2Ow5rAzqkO4nvLCsbV9rAEPjMaYVjLLxybNd+3O/tftffDw1CFc5ETWpyxAEDZ3ORRqqhiQABso+huztuPrz+SRK2eyegjyB6jvI5M0+9hVNqQa2B7bAA7jmqPG+3bF/NVv2hDU36gff/ACJvlOuHUAGbgCtuQR/Xfnj5xbdWg4H5/uLigWsc4zz+fKMUGX+9xSRtpJKkWexqrG1874XOrVGwBiJ36Y0kZnPYJdmUmiDx7H9MEI7x+qwFSpkYIPxR5/riSMQed3y7yvmXXXYF84IoOICxl35k+WygIDHaOi8n0Hb6E0u3vipfHHeXWr2Q3bvF7q2edn85SVcH+XtWwA+K237YdqrUDYekWawl9wnQ/EGdzKpG+XloxRqxiVQQyknSwAH+EFiOKArGVQlZJVx1PWMuvBZZQzbffWhREkLNGjlkC+Wpf8bGgBZ373tgiqaMkkYH1kNgjDTTNeF1ijfzM3BGY1twdyoLEAkjYXsPzxZdQXYbUJzBbRj3TzpeYSD7u0KRvJOGDN5pkFIaFEHSLJpq4usdajWbg+QB7vWGq27gqxP+0bLPLMJlWoxEL0m1WibAK9hYxpeGsq17CecxXxCpywbqMdesUYYEKm2o+5Hp+nvfsKxpFiJngAzqnQM8uXycSwozOyhWmbbSWJ9KD337E8489qUNtzFjx6TYQ7a1A5/PziDszmSjMDswNH9a3xdV3AQbWMCfWRxZqlZidy66TwQQCTv9KxcpnAE4NhCffNuodVnURyRzOpKkWDR5o2OD73jqqkJIYS1rsQpzNOj51zBnWkZ31RqtMSat1339sWuQB0A4lVZmUkmS9H8NmVdQDRMV1xSGwnpO+pq9O24JoX9cUt1IU4PInIjfOE+pZuM5fy3mK5hKOsKQJNN1uDV0ava6F4Ait5m4D2T9oew4G0tzLUWeZMlAZNbGVmtufSDtZ+u9c7YG1Qa1gvaEqu2gF+kETTab0sDqBBIPY9r+m22DquesBa20nBzmLucc7qGNcbexw7WO5isYfCPUXjkXLkZcRsp3UerVsbYnnYb0B+2FtZWroXycj6RzRuRYEPSEM1lirn0k3vtZH5UDhVHyOsZurCtkjr8YieITMuZeM6oyjaQoJH0PzfN/ONqjyygPXMxriwfjiOH2b9dkywdsyUbLkg6pZSZARagRpZJJO3A+uEPENOluPLHte4cfMwtXmYwTGHp3i2NZ835OWzkrebTHWCALIJXbZRX14G2FLNE2xNzKOIcM7ex6H0hfORDS8ciy5mKVbptLAbilo1T72L/wmzthSslTuUhSPjzDNtZcEdJyTxZ4XnybGXzV0a9KeWxBUG2UEAUuwvn3x6HS6uu8bcc9895nW0vX7QPHum2R8e9QVifMMi7akYDQB7E7UK9zjn8P0zDpgzl1NgOev59o85TxvEXiUrIVRAztfoj1eoAu1AqAdtrPzjLfw58E55zx6n5TQXUAlsdxyew+cqdF8QwZ6fyY4ZRszGQ6StKLJNV9B9RxibtI9Fe9mHwha/EA7bduYVz+ehkb0yIHUBHWT0MCBp3Vqr9/cYWSqxRyPpz+0ZqtrA2n8zM6X0cu9r2F1/p2OIstwORLlUpIszGbLZlclC8jWx0+lF5c77Ac4WVGucAdIjrHNxAUdJzIOXCTBvxkF/SbU3TWPYHjjasbGNpKekAVPFimQHqATvdn2/3+mOFRaVFpB9ZXzWaU32/PBErPSCdtx4lx800GXCOtNNT6b3Edem/a9zXwMV8sPZle0NvKV7T3i5NMWDUOORthxV2kZi3wj70FTLl4JZ5Dlzlr1iwGkjCmib9YAWx+Rod8Zl/s2MiDdu+0eryFBPB+0J9I8b5aZHZo441hoKUYteq+QyoLNf8AffALtDahGDnP56mUrbOSGil1FhPm3hjBaOcKCzGw7BlcC1NJa2o2G+kY0qFFdIduoz8v5lLWLuUHQj9uflFw5hkyToj6fu+btSGOyurAVXPqS9/7nD21WtBI6r+0R3MqcHoY49L6LMuXjnEMsks90o9EYUEEs4N1rBqqrvte2VdanmFMgAd+pmjQx69T9JazPgyCSUO7eWtDSoItO5UKF03fe8CXxCxV2jmHbRBzu2y+PA8bPAy5o1HWhRwaOoXd7k8nAx4gQGBTr1lHqOAcEYiDL0nPPmpYGjqRWJck0gvcHVxR5Hf9DjVFunWoODx9/pElS61ztWG8r4Bz8sSqjwEhy1a2rgAG9HwcLnxDTBuQfpLWV21phjKXUOl5lD5MmTnZgK1qjNbHf06QV03fyedsXV6j7auP2k54xjPvjn4H8PTwZSd3HlSyUIxIvA3HqB2B32B+NsZ+tvR7VA5AlqewgzxRms0oggdfM8wj+IqAXufTaMVJA9RNcVgumrpYs4OMdv8APIhbGbhV7/KVOqZFGS3kQELQVGDFj7bGh8nE1OytgCXvCMMk8yt4TmV1lyUzELINUVVauDfp+o7XvgupUgi1R06wFXtewTAufzJSQqTXH0O2x/TfDCIGXMFYNjYM9hgJikmq0j5PyboftjicMEPUyNp27oornpPMEisQ6mwR2rGn5a7dpHER8xg24HkRz6Z9qM0a00Sse5VtF/UUcZ1nhNbHKtiaH9zZh7a5nUfGnQ8nUebzKuTCdJVADru9Kt/l1d+d8Yej1FozUh6/aSxLHJnP5uox6R5cEcDA+mXQJGX66ht9V3+Maa1sDhmJ93SX3qegxL0XUMxIIsvO5dZ9SeYDYWQbq1AUQRW1CqY++KGqsEugwVxx7ofkAKRweMxdymZfJyMtZRnbY7vTLyCAuxPBDCyO2HGC3ru5A+UWBeo7eM/ON0UEFDLySLIzoGTLzvbI9E0GZbC8+kkH25xnE258xRgA8kcftGx5Y9g857HmLHiXo8gjH8NABKNTKpKopXYlAzKCKPHO3vvoaTUIT17fnOBFdVQcDA79vT4f6g7/AMZzc0xhy7hQQECeULC1Xq/h7EDvtVbYN5FCLvce/r/uB86+x/LQ8fD/AFGrw30rMwsZGzP8NV/jOzWmwsIFOw+Sf03xnai+qwbQnPYd/rHkoeo+23x/0JV8S+JMpmVtcskjx6h5sn89j06VBBNtvvsAPnBNNpbquC+M9h/MXstRmJwCPfBs/U/u0IexC7hlWKH02arX8AEsN+So9sHWnzXxjPvP7TjcK0z0J7D94Ngzq5kKQ7rNGK3YkkWTqB5vffBWrNXYYMCLhYM9x+ZhPJZmWSKSNmZyh1i7JI/C2/xsfzOF7FUMGxDhmdCp6iB87mK2N37YYrTMXJxKb5+9sF8mD82NPhvobzRy5qbYIbUS+lHJBJYtyUXkgc8d8Jai9UYVp1Pp1jVSkks8HdR8QoXUZSFTNVGVY6LH3jiFhdtrNt9MHq0xC5tbj0/3B2agZxWMn87Ri6B4bzLZNo3GmTN6yXkb1IKXQCDZtiDfcDCl+qpW4Mp4XsO//kPVVY1LBup6+6WMj9nkceWdJs1et0Y+WK/CHGn1X3N8e2B2eKFrAyJ09f8AUmjQtgo2ZmW8LZKN0dPN1qwptZ7H3Fftija/UMCDjEcHhtKnP+YyyZzLxeY0cSAyvqJVQLrknbfcn9DhH/lc8npLihVxn0mZrr8lUmpd9qO9c45aB3hPIReSMwf5kkrAmt+4HfF8Ko4h03beOkJZTRdANJRFU1bj8rwJsmS24r1x8syHxD1vS7qqKHBAs2WB0g99hz7YvTRkAmIbvLThsn07faUMp4ikWtTG+xs4I+mWSl1Z4cQrlPFRX8W/t7fngLabPSS9dDEDpLkfX1diXFhhTb3t8exHvinksvSXOjBXCH4QFN4Xi+7zJl81MsbGwG9RRid6OzaWGzC/Y9t3F1rb1axBn6Z/xFBpbBlDxn5xdi+zzO2qxyQSKTyGIIs7nSR25q8Of3Kg8kEGKNp3rPtRT61kZ8s7K0cq6WpXKEXR2IO4/Q4fpeuwAgiAcOpjZl+iff8AQND/AHhVClmJRZfTZo6WFg3baQN+bwkbv6bPPsn54jlmyxNzdR8o49M8IwR5dso8sZkLanGrVRAIrYqTQ7174zLdXYbfNA47SayoXG3IiD13wXBBKI9cluwUAVuNuPxEL3JONfT6+yxc4HEC+jrGDk8wpkvs+jdaSFZgo/4pzJjLXvuixmiON6wI+JN1LY9wGf8AM59Ii4AEefGsy/dFgLkNIwNKL9K7nbba/nGRowd5YCF2B7D6RIjyUSoRqd+9AqP7nGgXfdyMQ509YXrmEuiZaJIppVjl9LKWUyXrP8pRQoJ9R04HazswUkfSQmE6A/vNM7l5UC+UyRqgKKkYj1KTezM7fj5/CCAffE1shJ3DOe5z+w7QhVu3Hu/9gjJfiYPIJJE9TtKBN5QXvq9Iu9qGrfbDLdtowPdxn94JSAME8+/nHz4hXpniBGycmYaMNVLo06AzBqU6QTp9+f5e2F7dMy3CsHH3/iEGozUH98WM/wCIsyxBWTyR2Cbfqe+HK9NUowRmK2amxzkcfnrB/TOoEtJHNNJokQobYnc1R3PY7n4vB7KwMMijIg6rSSVdjgzzLZfy3ZWWnQE7+4G35bYhm3AEHgwZTYSD2ixn8+0pBerAoUK7kk/UkknGkiBBgRF3LHmbdIn0Sqe24P0Io4rau5CJ1ZwwjxB4bzM2XjzOVj1C21v5iALRoAhmFCvrzjLOorSw12HHyM0CMgbDzCHh7wIsrt9+zDArsI4QSB8GQqVoDsL+uBajxDYv/CvzP8SRo7W68xlynh6Av5UWXigQGkzChZJPe28xSNwOB+vbCLat8bmYt7ug+xjf9Ka0JHX4Q7nuoRND5Mi+elUQ4ABAIq6HuAf7YTQPv3qcQyaItyePvAMebgj2iiiiHsi1f54ZZbH/AFkmNVpVWMA/nyEjfqTOfUSOwI2+lY7ywvSWrdRkdJAzMKClvm+bv3xbjvOIZRhTIkgYsNRH584ksuOJRarC3tS/lspqkpgdP12F/lubwNnwvEK68kyaXp7EnVxdE8Djt74oHEvuRhzNROTJpUGRwOLoKtULJ4G1cYuF43McCUd1rG1RJU6VmNDCGXLxsQCAylhZ59V//wCcR5lW72gSIpdZYB7Ix9YDj8MdV8x3eWKZCd1VjZoUKDLXbi8OHVaMqFUEGIBrlbLEYMG5jNLGwWWN4HP8sikXt2J2sX2OCCpmGVOR7pc2J3GJJGL4JYe1j9sU6cTlXPQyxlozfPPfjuOQcDYiMUo26WI88ylxZFGrBq8VNY4h/wCoOSD2lrLdWN01X2a6P7YG1IlqtQCcGF8n1ptPqJYb7E8V9ecAamX8lHHAxDGS6mjSxkghlFUNhdHmtyL7HAijKIpdpGCHB4i/0nwRloc0+YGYmaRmZqehu13uBZO559+MO2+JWWVhNoA4idelNZ3ARck6HnjNJK8JVUTRB6tSqm+92TYW7vclsN+fp9gVW5PWSN24sfgIy9IJysMZeVIGlXXUgLE/FfygfPv8YRs/5HO0ZxDqVKgEEke+IfjBJMy7ITmVkjADa0LLKx4tox6TXaq2PG+NjRhal3AAg+hxj6xTUDzBtGRj3dfp/EU//Dcxlv4rAxVxv+L4FX++H/Mqu9kcxLyravaIxHOHMu0ccyEo0iENVjbv8b1eMlkCuUPaaJZiqupxmVMyo1KZDqve2bv8nF0JIO2AOQfaOZmYiLZVlislHLsq8spCqDQ5AI/K8XQ4sG7vL9ajt6y5nx5OQy8Jb1etyAeCRdfQaq+t4Gp8y9mHuEJanl1KM9YmyZgi74+caIX0iJciQxZoa0J7MCfoDeL7OCJQWciFY+o5qRjIEaQOzEDQSLveq4qxxWAGqpRtzjEMLLXOQM5k0XgWeX10kFn8LtZH0CgmvrijeI1px1+EMnhVtnPSM3h3wXlISWzBM7V6QfSgPyAbP0P6YR1HiN1nFYwPvG08KFeNzcxqPWdChFHpGwAoAd/w8YzvKJOSY8aqlPAlKXq7839BsP6DbFxUJPmqokT5p3oktfPPG+JCKOJIJYAgTeJ2N6twef8AtjjiFQMeDNsp0y+NRo/73xDWesp5KV95b/8ACDfqFVvbYH5vpLZq69Zpn83l8tGJJZNm2FC/6WcEqqutbaogrdUq8njEFZDxllm/BG5BliiBK8a9W+5utsMP4daP1HsT9Iq3iCPgrn0+vSE+o9YkQAyFIQhZpiyFrFllWMlgXOit1BonfAk0yN+nJz0/3xwJQ3MvLRU8R/aGXy6eVFpWVmJBkYUUYAA6CpNqbO9bj230NP4YEc7m6fnfMSs1vshgPz5RZ8OeKBBmHkeMFZK1abJBBuxqY/peHNTo/NqCg8jpBaTW+TaWI4P53nX+nZ6OdQ8LKVu7Ug3t34N87Ve/bHnLKnrbDibi2Kw3Bs5l+OR00sTVgXseAT259sAIBkMFbIEk6o2XzI8rMKJRf4XTYbbEHkbexBGJqNlJ3IcRU6Qlf08RaP2Xwkk5XMyRtRIRyHUG/oGr8ycPjxVjxagPw6xF6fLHeB5hPkKHUIyiXpEiW6OT7ED0/nvtg/lpqOaDz6dP/Y1ptd5Yxb0+stZTPZaYVE6ED+W/7EA4C9V1f6hNOuyi1cKRNm6ebsbdzios9ZU6bkFTiazZNv8AlPYc2Bjg4lTQT3x95JlpgrW+6jc8gn5Fb4hl3DiSCVBB4989i6sSfSxIskA844046zk1SHgRp8KdRJb+b6Xt+mE768CD1iq9eQIK8YSPl8wwjYaZP4gDqGotsdNg0LF/+2D0bbE9qJV8oO85/wBc8PrOsrZYyGUsrNG+kbKCCQ3egRttteNnT6ry8LZjHPMXs04sBNZOeOIH6f0XOqbZ3hS6Y+Z2+gO+3vthl9TR25PwgU0946nA+P8AiNGZ6usUNNGHjUWAo0m9hyKAG93RxnpQbH64zHTqFAwwyIh9SzRzLhgTqJ0hKOw7V2/pxjYrQVLj7zKsfzDkQh4RzkkeZSKJq8xwrtzQBs6fihue4wLV1o9ZZu0NpbGR9q94edUzJUJl80wGogEqiLqN/jK8cAfA74SGahlmHb1Jj203HARj9hGroHh7JpDL5kZjmdCq+vzQlgi1LADVv7VhK/WWlxtOQPlD/wBvcYwMZ6wdD4T6bFyJZT/9z+wUgYs2u1T9MD4Sa9BTX/8A05+sKZPqIiXy4lAiN+jSum/pWx+cLOhc7nPMZDVAgIvT04kH3ktxQ9wB/pidoEv5zMeOJqY77XiQcSChPbMtJkHNMQaN0TinmAd5da8nmWYukkdq232xU2wirWJczuWggjR5pkjUjfWw55Ar3resUQWWEhFzFzrVQkHtATeNsisgjj8yc3RKrS13qyL/ACu8Njw7UFdzYEXbxNWO0faD/GPjbMZfTFFGkLMCzMRqNaiqaSdt1Grj+YYY0fh9NgLMdwier1NisIlS9VzGZFSTSSM506bNV9BQ3P8AT5xp+VVTyqgARLzLLBgt1k/W/MinZC4jjREjKsb1hVANoLJ3sgkDtuOcTSFZM4yTz+GX1G5XIzgfnaEOh9RyuU8svFKWkdJAraSFC7K4BNruWIB1EgDfvhe+q64Haw4B/wDIWm2moAEHn8zG7pmUgzEkk7rJmB6xq1A/iKlk0uFbgk16gATXbGa9llShQdvTt9+OI6EVv0c/fr2nP/FcKecuXgjlXygVVWAtgLbVtuxbdr+lDGxpWYp5jkc+kzdSo3CtRyIM6f0DMTLrjiYp/irbb2vn22wazU1VnDNzBV6W2wZRciQtl58vIG0SROpsGiCPkHFt9dgxkGUZLKm5BBh/p32i56EBdayaePMWz+Z2OFbPC9O5zjHwhRrbQMExo8N+PUzB0ZorDIWsOCQjfBJvT+eM7U+GGsZq5E09L4kCNr8TovTcqxl1LRBNmv8ADzsfp7YxrDxgxu65PKwYZ6tlIc3lpoZ/+EVNk7UBuG+oIv8ALFdNa9dqsnWY1te3E+VDHSk3Yuvr817Y9xnMSxxCXTfEeZjNrNJQH4WYstfKmxgNmlqcYKiHq1dqHIYx96J9o4cOkyJE7kAPVppoAr7pvvdHnGTf4Vt5Q5H59Y/TrgzDfxj6S5l+uRSSeW6vG1WNg8bCibDJvRrY0L7YC2kdV3Lg/Y/SaK65SdrAj9oQyfT0lBaGRJQdhpIavgUb/I4XsZqzhxiWU0tllMaPDfRDGC8pCqD32/rhO6zdwIvqdSAorTkwB4v6uHzDDywyx+hSwB45qx7nDdFOEHMrpjsTlN2Yh5vqTQyeYhoqbH1Hx3xqJUHXBiBfDbgZp1lpZGV8uhdZEVtKeooW7EDj1XRPti9NaIMWHGPvL3BnO5Ocy70XwdmnbzJyscYA1qGtyD/LQFC/rdYFdrqUGE5MvVo7GYCzgHtLOT8D5aNvMPnuoJFn0qLHG3qJo+4xRvErWGBgRivw2kPhiYW6csGWIaCFV08EKNR/6jZP64Vsa239bRny9PWuFWeZ3qTGze3beziqVCTZqSowvAkTFyuosK4GLeznAErutKbi008hm3vbtidwEr5TvzmXst01moe2BtYBGBRswWMIQdI7mh8mgBgJtz0ly1acyPqefyuXKpJIXdqOmNS3PF1sL7XzglVF1oJA49/EA+vCmUJfH0EeSdo1l87WQqyKCqkf4qO177Ak7XxhlfDXNoDEY90zrtaXbeBiLh6xm+oLGomCHVUqJ6KQt+MNyVA2IHHPfDa6ejTMTt+GeZQWWWqADj1/mJvV81IJZg42kPDb7DZCPYgbA+xPvjVqClAVmfazBjnvPOiZFpWLAH01wt2TsBt3P9sUvsCDBk0VlzkRrzsE0szVKuoAawVby1CjTbWpQChzhBGRV5Hw9fl3mgyszcGbwzwRLcMuWE/d9J0j3Eey0P8ANv8AFYqwsc4ZTt/OssrVouVYbvzpNMn4aHqzMiRyqWLFBJSUN7tvxFjsFut9/bF21f8A+QOD64lV0f8A+hGeemZQzfRpmkOazLrDrYn11tXCiufTVAdhgo1CY8qsZgTpnB8yw7fjC33pneNZc1KVlXREoBLU1fxNyOObrttxhfaFBKoOOT6fCML1wzdeAOnzmdR6dLLnCJYyAGBjzFhaVar116jQ4azeOS5Epyp57j86SXpdrsOOPX/feN6zxKCsVqOKAGm/8uMkhyctNelgBtHaRysrbWDvsa2/98SuR0hWZW4MGZ3pUMl640b5rB0vsToYnbpKn6iAs54PhY+n0/Aw4mvsHWZ9nhyn9Mt+Gzn8kQMvLcWqzG+6G9uOR+RG+K32afUA7xz6wSaS0cAcRp6t1nO5uNovMXLqwpzGtsV9tRO1jmsI0rRSd2N3xjK+HO/u+8SH+z6S1KyxkHZhRXY7WBuMag8UTuIN/CHB4YftAeZ8H5uKv4ZYsaGj1Ab9yOLw0uupfoYlZoL04I6zJ+llniSNSdLiKSxR1avxHvpN0CfbFxYACSfeJU0kkBR04MKrmoo44Yg0UgSZnUq9SRgt6dO2/FkH3+hwuQ7MXwRkDr0hwyKoXg4PbrLnifJSQxwtlyJsuL1sfVpkY6gsndCFKgGxx+o9O6uWFgw30yPdLXFkwqdPz5xs8LQvnIcscwD5ERNqzsXDg2um92VwQAGO2nnGdqStTsE6n3DHvhQcpnHP53k2dmkzLvIFEalyQNIU0a3O1k++AYCgAx2ishcA4nN2yL53MmOLQt2xshVVb3O57XxjdDrRXuaZDI1z4UR6yi+Si5fL76dgFHqPuSaJJuz7Yx7G81vMfvNgbKV2pLPUWmRURg8QIsDgk1uT7nA0CE56yxbIyp+fWU11MCCx/scXOAc4llV3GCZv9xZgAvIOxr5xHmAdZZtOdoAMvRdHY8pf1wM3Ad5cJUP1S1L01ET+PJEi/wCdwBfx7/liodmPsAmUs1NQG0yhlfE/T/N8tZNdAlnrTGoHO55/LB20Op27iMRb+4K3sg4gTMfaBMcvNLBCkIEiRxs3qJsMzXe10B274cTwusWKrnPGYjbq7HQkdj9Zz/rHW8xmTc8zyewJpR9FFD9satNFVX6FxM+y136mFPBk5LyK7ekx0mokgOluh+gptvk4HrF9kEDv+/X/ABGNG3tHce37SZUWYrHErMkrGzpJJ9VB9t9S3xxpOKkmsEtxj8xJ4cgL0M2yuQGVmqSdI8xZCoQX0jgB9I0jX3HOk1W+ONnmpwuV+n5iSiCp+Xwfr+3rLeW8OQ5gORPGZQxYxNrGmzvuRq096oEUN97wJ9U9XG049eIRNMlhJDZMZ+ndGWKOcvLDFE28JjYbBQQxFf5STe9GzvhCy9rGG1SSOscRBWCOgME9ZyOakUCKOEwONQEMqkN7WSQSwr229sGqepGO8ncPUQDrZYvsD2ZN0DwDLIG+8hoVIpQtO5PuRdBf0xXUeI1qf+Pk/SDSgke1xGifwkmWj0RvmX02xkoE7AgAJe/JIFEWb53wn/WNa+WA+H+4zQcJjpBvRYcusTy5xZVikcFBmNJZyNgwjVAdWxFnsDvgtzWbwtRGR6ftnMhT7O4/eA+udKhklbycvnbAJR1e1kB3IVirVtdC+5GGqLnVRvZffBPTuY8HPu/maZLoU0EgGX++8KzK4TQCQCVOohWq6tfnFn1COvt7e/TP14/zJrqdGG0n7YjkOnHgWHO9H6fpjJL4+E2Ay4yOJWznTTsKJr8rxKWzmrWwAyGTLG/jt7/0xbdxLeUc9ZrNDRNUfmqxIb1lGrMgd2Ucf7/PF1AMG7ug4nn3s87jEbJA1RHWWDnKFe9G/wAuMV8vMMdRt5M2i6gbGINc4alT1l2LqAJsgE8Ekf3xQoR0lwEYcQdmvDWRckmHRZsPGSp5+NucMJrdSv8A2z8Ym/htT8gDML9N8H2FOXnbQo3gcKY5FIUEOQtkkKNzZFbVgLa4nIsXn17iJX1iph6Rj6b0aFNcaxKkNoynUdQdQezHYihVcg/XCllzNgk8wW5lOQeYpdc6LJFKxSMujsWRk3BU8DbuOP0w4lqFRk4jVNqkc9fpEnwpnIoc4wkViJFMYP8AhYkUTXbbGrqq2sp9ntzFNNZ5dnxjt0/ofmOjRSKySGtcb7VweOfnGS9xXKsMEdjNBhVzYM4hFujELbkRoLFyyAcfXtgIsJOFGfgIf+pprGP2EF57ruQgTUJllN6QEGxPenPpodzhmvSaixsEYgH8RGM9Pz87wV4p8fvlxH93y8eiRA6SOSwIoWKFUwOx3/rhnTeGJZnzG5HbpEb9XYuPfDfROszHL+bmJNMjMVQBaQAAtxVmlHvzt2wrdp0FuyscRunlQXiHnMiM25ly+8YQqVY+oEqbIsb+/J/tjVrs8ldlnWK2Vec26voPrBvTxHBAxljMhmNUG0kKtNV0askWBvxvhiwtY42nGPnF69tVZJGc/KV+u58OERIhDEo1Kg7lgLck2WJrk9hi1NZGSxyZS58gADAgnLZWSZ/LiQux4A/3xg7Mta7mOBF1RrG2qOY+tlsnl5TJmJtKG1CxUzE+UFYUBSkfh1G7LNxjN33Writfr8fvNCxEobJPMn8P+K8t/wAOOGXLZaMW2mTk9tRC6nZj/LdGuKvAtRo7v1MwZj7vwYHrJ019eMAYA+nwg7qUeXklkTLQZtZXJ8xkQOQXNkHcafkAjkjB6jaqhrGXH06SriosQoIJ7gQv0L7Po4SuYkmeV0GsQINMgO1a/VsavaxZ0i+xBf4kz/8AGq4z37ftOr0oV85Jx8v8wkxysszHQ7SRAAxGxp1rRUAhVsgAEWaO1YWHn1oBkYPePZrdj3IhbpEBgSVYYWhQAmJpNIjvY0aHme12PzvC9x8xlLtn1x1/iQCFyoHAivneu5hP/qfMmzOkV/BITL2SQK3LMRY2q9t8P16etv8AjwF+PLfwIuzMo3df2/yTBma+0KWGNIsusatpBkdtbuHuyvrbauDY98HXwxHJZ/l0H7RazVnOFg3N+P8APTBy05BvUNIArfcDbjf9sHXw/ToRhYMamwLgcSWbxjmVigWSSSQm5GJcg1qIVdj+H02RXfFRoaizEDHaF/qGRVHUnkxfznV5pv8AiOzSbUxJv6DsD8jDSUpX0HEWa536nmH/AAn16GKIDMSMZI2ZoQVLBCF7nn1EUB233F4W1Wnd2/4xwev57ozptQqJhzz2lB/FeaklZhmTEh7NZH0qmJJO/f64INFSqgbcyg1txbIbAhbJ+P3iB1hcy1ekFdCj5bu30AGF38MRzx7I+sY/udgQgnJ+klh+0sk/xcsG35V6/QFT/XFG8JA/S8vX4ww4KwgnjzJvQaKaP52Yfsb/AGwA+GXryGB+0YTxdD+sS/l+r5OWtE6Ak7B/Qb/6gBgDaa9Oq/TmMrq9NZ3xCLdKLJa0wXuDf04wDzNpwYV0rcAA8yhLk2GwG/8A2wUOIB9M4HEzL6kB25q8Q2DLUq9YyRN3lbg2fb6X/s4jAly7A9I7eAb9eEtR1EU8T/QsUsz47zEOflVys2XEpGkqAQoavSQAbHa8aI0Vb0gjg4mf6DpCniPr+YyUtQrGYJR5kZCgc8/nx+2F6aKrF9s8iXbLgezkjr1iSvh9WnAd75ISMmzQLUW4W6raz9MaP9SQnsj6wo04DYY8yDK9WkjYr5rpEx2WMkFOwKVxQ7cEDFjUrDOMn9/jKLcckHpBub6BmJpLkd5Y+TNqLrp70Sdj2083hhNTVWvAwfSDbTu7cnj1/O8r5npTS/hDBIxSqoGlB/mdmC6jyTvZwRdQqdep/O3Mq9BfgdBG7wZ0CCcOpk84EL/C0gpHJGq+ot2tdvSKNEWawhrNTYmOMH19cxipFHtfqHGfjLnVM7ADmm1vKAmtIw1BAmqI6djv6iTv3sgYFWlhCDGOevr3h2IUEsSYlZAtAwny/wDHXgoNmqwaZdzsaOoWNsaTgWDy34iaMaj5icj0hPO9OzOYSOK4tbnULZQXYizsCShQbMao73gaWU1sTg/n8y1y2smCR6/H+Jc6Z4OjzKiV5tUUUYjOjYFgNJ0E/ipzd1R/PALtc1TbVXknPMummSzbuPux8I0dDy8WVKCNQiCiRoBZvqb3uucZt1ll3LHM1BpkWsogxLs+byz2WQSEdjGB3vvq23OBjzR0OPnBjTk8cfv/AIno6nGopIokQH0gKux/Xn8sQUY9SSfjCDSqBjM8n6xrtZCSD8gfH8tX+d4kVY5EsunRTxBsOVyqFiIVGsU22zd96ruAeO2Cmy1sAt0nHToDwBDXR8+JJkU6tDHkXttYHxvt9MBsQhcwN4C1kp1mubeJZG0pWl2KEk+nVzV7gH2x2XI5PEtRpzsVz6SNY4taNKkdrZVwF1Db8IPyfp3xO+zBAYyXq7oOZR6l0jIzEA5aL0rpAA0kDsLB/rvgyanUJ/2MD/QV49sZgqTwf066ETAkf432v2uhgw1+q9ftI/ttPdfvCeS6Tl41KIqlWQIaUEsBXpYsD2FV/fAm1NzHcT0MJ/SV7cKOIKynhDJxFzG0ysyFVbUCUvYkbc1YwdvEL2xkD+YIeGIvKH7/ALSs3gnKMgAkKsEYFyNVkgAMf+Wjx74uPErQeRx+cSr+Frj2f8ZmmR+y+LQzPMWIPpoabFcE2aF9xvyPpd/GGzhVxFf7cqsFJz9oO6t9n0pX+BFBQ5bzXLfSm9P7Xg1Xilf/AHJ+g/xK2+Ht0QD6mL+c8GZ2EFmy7FRyUIb44Uk/thtNbQ/CtE30tifqEqpkh7EVyCNwe+LGzEny5BmMlWLLZKtXGXwRlZFgzjo5iXRpZxe21iq76tNd9sK6x1LoCMxjSphWOcS/4X8VznMBGZ31KyKZApIdhS/yg/i2onvgOp0VWzIAHwhaNVYW2E8S1kPGxc1Jl0amCtobSyk96bY99h3GBWeHhRlXx94zX4jZnBEYs7n8tHJHEwlMkv4VjXWea303+mEq6bXUsMAD14jdmuCEA943193gljh1GYpqFD8Or0g3xY3NfGEl9pwzdMxG5zqLAW4H8TmOZyuXg1NI3mMN/KRr/wD3HXb8ls/TGuj2PwowPWDda1J7xt6Z1OebLRVDCrIWVl0hgBS6aBJKmux+MKW1Ilh5Mt5WeSYtdMz0aMGZG9DavQ3b2ojj8xhixCeAZKWLjpKWd6QklnLyK98Ix0yfo1A/ke+CV3FOLBj3yjVBjlDJDkpsvpii1IR6pWFi2I4ut1ANAdzZxxsrc7m+UIEcYWv4zyfqOZlV0a5gaAV0BVa+BSjbljviVSpSCvHwlUazkAQj4dny+UiWWVEQSyldSMxXVQWwDfppmsg0K23wO8WXPtQ5wIQbEXHTMgyPh6JpHSPMp/DaVZEUkXGVGqwargdyON8XfU2KoLIecY+MqiLkkn4/OeeGfD/TyaUzZv8AhswoUvBWrpVBNkDU3Ix2o1WoHJwvI/MQa0VgYU5Mp5pMp06HzIwiZssyqkjvKigEB6KoAWohT2sEWaODJ52pbaxynHTAMCStAyOCfiZfg8RymCGOWbXIyh2YIEEUXJNUKdr0ixvfHcgbSpvZlXj65P8AqN1PtAyfaPJ9wl0aphE6lmUrabHg8Abf7Jwq3/GSp6iaOFsw6njrPJMq4Nnb44P6Y4Op4ljW5bcDPDAw2Au9+D3xO4GdsYDAmsmXP0+KxwYTmoY95hhN7Xjt041Hie5eNgdtqFc+/P7Ygsp6yEpbPPE9kRm5YtR7XjgQO0kox7yRiAAN+97d+3OIliSBzLXWekSw6bUeoXYPPF8fO2IrsUwAuFwOzt17QX6ytd/83H6nBPZzOHmlcS10fO+UzOVBcCkoClN/ib6dqxFq7uBBYZvZbp3xIMxOXJIoE3txZ/1xyqBDM+eFmLmW9qFUdtxWJ2iSLnGMiTSdRbSoGwqvmud/998UFQnGxRyJbHVmZvUqni6Ff0xQ1ccS6Y/SsZPCrai4vUnFHfnkH3GFbhjEU8QA2icn8TdKXK53MQL+AOGX4VxqA/K6/LHoabPNqVzMkQPPFY4wZWwZMYPBsRnXNwFNStFfB0qy2V2HG/HfbC2rOw1vnnPzhqMEEGQeEciZJTII3MsK3sNmf8KX3VrNk7jYk4tqrQq4zwZNKDOSORDP/wAL5fJowmn0zc2tNKQ/+C6VD21tzudsA/q7LmBRePt/v4Ttqp06nvLQ6k0fTr6fF5Cx6gwPrcjWAH1EbruWIqtxWwwNqw2oxec5+Q6dMS6Livd8hDvW5GaHMW7sBFFz+EEMqmvnUpvCdYAdQB3MvjCc9eZzCWQaj7Ac/wCtfONoDiJnrHv7PxLHA2iMEsQxu9gb0j9Bq/6hjO1u1n6xutQFG6Vuu9Bky0g/hsUKAltyNR/FuNhvtjq71deTzBg5b2BBf/hfmJI4ACJWok8k7UvuawUW7SAZzV5OQMQd4n8QT/dUEMrr5T+XKQTYDDVHv9Awv4GG9JpK/MJcdeR/mC1GpYV4Q/GZ4RzOcMXmTDMT5eVigABb1L3vkc6R2O9kVidXVRnauAw5ltLe/VySPSG/EuUEmXSIj7sykCCKUgWwG42u9Wrk1v8AnhPTsVtLfqHcj0jNgVqQF4PaGOhZGNWM0g0Ty6WlRSNOoCiNtypJvTZGFtRaxGxeVHSM16VgM45PWM3h/IQIHkiAACELEp9I99IA/oDhO213IDfWLXq1YCDpEmbJCbMjMSKskkSM5hRHKKpc6b1rZpQfRV3WwG2NRbNlflrwDgZyPn0/eR5a7hvPSLGaWkZ5ldRIRJmC49bGyY4UsUCR6uNhXth5OThT04Hp7yYEj2ct35Pr7gIQbxbJlGMcC6pXNsJDYhBFLGoFAMBVgWBxubOBHRLcNz9B6d/fJt1G3CqM98ekq9L8bZiWfRKIkQvpJCtYI339V0AN+/sCdsXs8MqCexnMirxK3fhsYk2f+05hKx+6xtFZEZ1MCVGwN7qTVXWKL4Qu0e2cyi+J2JxjiTx/aUg5yn6OP7rgR8JPZ/tDHxIntPMx9o8AJrKs1DYlxzte2n6/piV8Jfu/2kt4oegEK9Q8apC8cBypll0h5FRxSFhq03W+laJPG5wGvw5nBffgdvf75L69g/s5ziQ577Q8usIdMqWuRk/GAfSFN2BwdW30xZfCrCxBft6Sp17AB+YMk8eoxH/0bBDw3mA/1Wh+uCjwsjjfz8IRfFm/7LDfTPHOXkT7umtpPU0Y4DMP/wAMWaJarXbc7d8Bs8MtB3nAH5zOOuqN25B25ECN9o0B2MUo9/Sl/wBcG/tNnUMJceL091P585tH44yZ5WQfVf8AQ4qfDb+xEuPFNOeeR8pM3jDIttrYfOlv/Tip8P1I7feX/uWmbq32l1PE2SIozqBtv32+KGBHR6gH9MJ/X6fHDS+sMTgFJEdSNVhgdj3rkD61gR8xf1AiER6bBx8ZNBlFNm77D/e4wNmI4IhgBnIjJ0fMRZWFppmCINySf0G9b/GFmR7XCqMzM17EnAnIvEE8k+clzAYSLK1goLpeAv1CgfHOPRUqqUqnQj1mcUOeORKPUlKH1KV+oq8XqwehnMpXqJf6H1GVIXSBisgOsqBetKHAINkUD9CawO+lHYFxkQ1TkJhest5rxrO8AjEjrz5psBmPaqAoV2/fA10NYfdj4SrX5A9Zb6b1QTKRNH5qxitRJ1nb8IIOphQ4axwMDsqNZ9k4z+fKHpcODuHSFOldNEsMKpJJl3MxkdJGGqmFU1KQy1ZqloHfAbbdtjZAYYxkS21gmcY7xyfKvok0OhimfWmlAyiOtRNH8QYm79zXtjPLDcMjkQalWOTBvT+mReaCOnFhw0sgEage+gk7D53+MFex9uN/y6yp4JOcH3S1mur5RnbRnWGk1pSRUVdhwTRb62fyxRabQOU+0gMT1iH07rmYQDTLIQRQViSPa6O37Y0bKK26iQrnOTzL0/iGYqFkWORQDVrWx5/DXbAhp17HEL5hTtB0K5Oc+R93mBnId/LcldcYbSuk2aKk72N6w2puQb9w4459D74H/idsY4P7iUsnmMxl0lMs82WDlWSGlSM+1gqyxjgadro7+nBnFdrDaobHfqR/MotbLl3OPT87S10/rmTzDxx5iGNZ/M1I8Tkhn93CKEs0Pf8ALArNPfUpNbezjuIem2t7FDde2OYVzJKS2TexYG6B/bc/GEUAK8TRsLJbkwxkesUQF/FfHH6dxgD0+sKfLt9kwv1HJR5lFdXaGQOsjaDp8xkFaXNeoVgVVzVEqRke/t8JntSyWYPSIfjgjJwZfzY5nzSBkSZm9Go07SAEGyCxVQf8N9hjY0X/ADO20gKeo7/D+YndaU9onJ/ac6yUo81GfcawW35F2d8azr7JAitbDeC0v+Iso0kz6AopmOn5Ju772KwPT2BUAaX1FZZyR6mCVhYABz6VJIX5NA/0H6YOXHaLhGA5k7OCL74GAcwhIxJ8llLDn02FBJJArULUA3Vk1/sHHO2MSUWGG8MdQzEgkaA6pK3ZlUnYAGib9t6JPzhX+r09a7d3SG8m123ESzN4MkBMZI0i2E1+kEbMGStQGxF8XWKjXqRu7+n+4X+hY/D1/wBQH1XpIjVShEqH+ZSDTVuKHB2781hmq4ueeDF7aAg45EodJyoknRNZQk7MBZvtXG/z2wax9qFsZgKkDuFzOoZnwtlJpPO1PHK27aTQLcFgeATyfknGCNfeo29RN8+G1liTKea8C5Zzf8YGudQN0K9t8XXxO4ekk+E0nnJ+sgyfgPJ7+YcwfamUfnek4s3id3YD7wf9nr7H6/6keb+zrLA2k8irtQbST+oA/pi6+LWY5UQf9nTHLTQeBNDK0eZNrxqSxR5BF7g2bB23OJ/ueeGT7yw8II5V5PN9nY/FBmjGrAWmkkA96IYbXxe+KjxUYw6Zg28MYMdrYlPM/Z/nXJQ5mORForrket/YUdJH98FHienX2guCfQCLtob24LZEgP2YZgV/Fg372/8AXRif7xV/8mQPDLexh7png2aNR5s6zUw/hl2CFTQOq1Or6AD674Vs8QrY+yuPf3/xG6tHYo9o5/aZ1rwNLM7TpPHG5c+jUdIANLpNAr6e24HGOq8RrQbCpI+8pZo7GORwftA4+zzOg3qhI59L2T9AQMMf3PTn1+kANFaD1k0HhzqMVnLwqgNbeYC1+5J4rf8ADXOIbVaV+LDn5Qnk6iv9Ax85f6D0TNicSzQu3lKG1+YgsqraQF4O5I3I2O/GB3amny9qNjPulq67N+bB950Dqxzn3fTlotAQKsZUoRor1engEAentueKBxlVCovmxsziEBIB598WopJI4WZ5TmRIdJYSMyKoo76W9LH29h84OwUsAo24hq05OTmBpfCMsx15ZdcZ+aKn/Cb5+D3w0usRBizrAW0YPWCXy7wTyRZhWRkHB78AUeCK3vDBIdAyd4FcZ5kuYzdqNI2/fA1r55lnfdjEPeF3iynmzzAGUL6Ev1Le3HGre65FfOF9Rutwi9IRUCjk4MFePM0JsvpjqQLTAkeoiyTxVEX+HfjB/D08u32uJOscPVgTmUZoggkEb37EfON/HGDMYHBnT+g9TOYhVJv4cj/gN7SCvxLvs3uMYGqo8t9y8jv7p6PS3+dXss4J+8JdOURTFpkMm34dZUXtvdX+WFnO5cLxI8p0c5PP1hrJdXqxQ0HgNvz9e+FXpj21bOTwYQn6hHPE0eZjWRf8wsf9vqN8UCvWwas4MDZoRn2ekTupfZfBIwbLTmFW/kcahfsrEg/reNOrxh1GLFyfpMuzQYPp95QznhOSKSNpJPJ0gDVMFIcLwRpY2a2r4GDLrFZSAufh/uWNAOGDdJAvhzIMKfPerWf4gicLpO9+oUCOOaxc6jUD9NfECK6mHJjZ0fwh0+ApJFMZWI1pI5NBeC2ylOx5GM+7XaizKkYHpDUUBRnbn3xtyfS1cKS8G7bhVGklbFJZ2K7j6j8sINYyk4zCG7C4K/nvi3K+TyJeNndJpu/mF5GAJFmSjW97A3ueDhzF9/tAeyPoPlJDJuA6fX/crZnMI+rypctcZGsO7G1LAEsCNJbgeoGuxxKoV/UDz6CHdx0WL3X3OXJdsv094ydggFnfkaWv/TDmnxaMBmBitjbfa2jED+E82jZqRtEaSaDoVUAA43BB5/L33wzq0YUgZJHfmU0TK1xbHPYRnJk02Tv9fzrGYNoM0j55TJMky8jrx39j/wB6xDBTJrNg6jM8aaS9gv6D98SFWcz2gzDKxF0B8iq/ffEBRLG1yMzeCJ3DaLdgL9Pberr2BOIJA6yps9nrzJU1IfUdxipwekZTeP1GS5/qDhigNKK27cD9ccla4zANYVf2RzKhzLWN/wAr/wB/pi20STa4YT05pvk/njtgk+e3pN2na+/vv2xG0S/muD0mpzxA/l35xPlgyjalh1mNnTv2/P8A2cdsE5tQekmh6g3F7/B5+MVasSyXA9RGfw51FlNUQSaIPI/thS5BAaqlbF3dIL8T5JMpmQIUZBmKIMV6g5NH0H0leDVdz7Yapc2p7R6esz6X9npM6k8bOQsoUL6QI7KUDWwtdJ9xuPY4qmQOkcqUlf5hLNiDOx+XOt7Urj8S33B/tgKNZQ2VlL9GV5Wc76/0Kfp/8SvMS6SYfhUHuR/K/wAnYdt8bOnvr1PHQ+kRya+QOYLjZzp0hpNQ1WoLbWbv6EEH6YMVA92JBQnnrN45bFj8v74GV55lJ42VhZdbRx87nTueDt84sLLAcAywVSMkQFPmpImuM0pola9DfVeMOKquPa/3As7V/oj34f69FmI1+8eVG72EbXQsGiCCbHuDZ+cZWp0jVkmvJE1adYHANmB+/wB4TzeSl3oEAb7Dt7m96worrHLNzY2tx2kasQNyRte3BxPeFBK8mS5bqBPpB+o7D/TENV6yEuSw++GMv1bUulgHU7aTuP0P9MANWDkcSG09b8iDJ/CPTc066ozAQbbyjpDfFbgflRwymv1VI65+Mz9R4dgZAzJMp4cny0rZmeYS5WGvIy8UbE0PSvpAJBVfYnV3IGLtqqrUCIuGPUkxMGxWIzx6Cb9G69/GzE0sSZcSofKiYHzAqIxuQ/yrQJ0gbA79rrdpvZVEOcdT25hVDFMtx+5ih99jkqMx+Ssy3l8yG1etgNQJI9Oo7MBRvfvvoFGUbs5x1XpwP3xJL72AxjPQ/nSR+HMuyQ52N4yrBAC9/gdCXAP/ADVz++I1DBnRlPH+IOtDgr0xAOeW0VtyD37Xhms4bEAw4kHS45EkGYQogjItnvSb/lobsSOwwazaVNZ5zIqVlcWKcYjtF4zyGnfzAfbQT+mMg+HajPGPrNb+50/gnqeL+nncuy/Hlt/axiD4fqR2z85b+56ft+03Pivp5381vzja/wBKxA0Oq9PuJx8S05Gc/Y/xJ5es5ClueLcal/Fx9Bwfrio0up/+TLtq9LxkiT5HxDk49TJmoxald23om+CPjFH0uobqhkHUaRse0JaglhncBJ4XdhYCuLofH5YG1dtYyVIEY/qaDwDNc7HCZSDLCDsaMi37bWR3sfljl8zbnacShekkb+s3TIg0wZCAd/UK/Y/3xBZhxgyxaonOZ4+UjB/Gg+rL+2+OBf0MlXp7SyOkgxq2tdyeWAoD88V3sDjBlTfXu2kyNOhFjtRP1H+uJN23rIY0Z5MlTw5IdwqgD/fJxH9QBIZ6QR/E0boEh3H61f8ATHC8SWao9DGTonTRFGZJGIUC2sVQFn/dYVscucLFNVqcnYsV/EPWvPm1ozIgXSnbb5/5v9MO1VbFwZ1NYRAM9eYChyzEen9r/thksJC1nHWXYM2Q1XuDgLIMZjtWoJOxjD+R6xaFHAdDsVYWCDzd8j4ws9RByvWS+mrtGVmdT6IJEEuT2kSqiZ3WMhRsqBSApPyKOL1ajadtvQ98D9zM+zzKjgjM5pFnVeYwPlhBIbWl1DS1bWpJFX+2+No1FU3h8iKqyu+wrgyVInCG42C3psg0GF7e14HkZ4MqVZRzBvV4lrYHYVvg9ROeYNuRPJ8p5OXy6uouVzZI3VWA99wfX+3zgi2eY7EHpLNUa0TPUmFOg+O8xlZXgzLNNFZQs9s6G/xA3bLe5X22GA6jQV3JvQYP2MpXe9L4boDG3LdSy8zur/wlCeYJCQI5E1BbVrNWxAo7jvvjLfT21gEc+7uPz3TYGtU+yR8z/M0my9H0Iuk7hgee3PBH0OK7v/oxkVg81gY90hlidANQ53v2/MYkFWMph0XHWeJnar+YDajiSmZA1O3p0hjIdcZN1JI7g3sPphd6AYR0quGcQ4MxFmKE0YYsjJqIptLimAPO/G2ADfV+g++JW6TaCVnJPEfR5elzrGo+8ZSdrWNheqttNb1ILFMOdvkY9Hp711lZY+y47/5+HumXh6HxjI9OsbZOizz5eTShRnjIQbKzFSGRZN71KeGuub+M9b66rACc4P8A7j495o2gsp4wcfOLHWvDebhgWMwuwhVpJXH4bcqKU/zEbdvfth6nU02PuDDngRJwRWFAio+dLKsZJABJC13PJ+Th4V85EAbCRtM1ngARdjZ3P58ft/XEhuZQrxKZi2vF90pt4kkUK/ztp2sCjbfShX644n0nADvN5Cp2UBQB+Z+TivPeW4PSaS5eztvsP6YkNjrIKZ6S5kYNLh1ZlkQ2HsaSwFgA9jY/PEM2VwehllXDZHWazZtJf+OrFrJ80EazfZgRTV77HHBSv6D8u0sWVhhx8+80znSykaSK2uKTg1W4JFMPfn96xC3bmKngiQ9BVQw6GUDDgoaBCwuml4PILLs+uNyDsW9LLf8AhOxs0ARd4ESQ+/EOBldkfPCXh10yublhp3jiIin4BY7kJqOwBFbjvd4ydVqFa1FbgE8iOVDyvZXr2P52iFKJI3IEhY9zfpJPNA7GiTv+eNQFGHSKFXVusvdPy8oYaZZF33qRhz7UcAd0x+kfSXVTnOYx5jqWYcGAtI63e7EsAAb3N7VzhFa6gd+Ifc4yohGCMaAWO/6/1wuzc8TRrrXywWMx41U2r+lhYA2I3IOrf9MWDeog9oBODNoER4/MibUrcaeR8G+49sQ+5G2uMQ61VsvmVnOZH5xU1/v6HHbQwgfMas4hjI9VK99/jC71ZjwdLB7XWEep9OgzyAOdElUJ0HqAPY+6/GKVX2UHjkenaI36U8ss5/4vzGdyaRQSRoU1ELILYS6fwnY0CQ3HO2NrSV6e8l1PP7TNv1FoUIRxK/h3OjMo7EKjxUdR3VVP81VuwOwHyPbHamo0kY5BhNM62KexH59Yy5F4fJZc3C7RHSY3c3JrrSpX/D6RqJ3FnvhOzeHBqbnvjpiMOAyjd0HrBHVeg5OeNswss0RRwkmtNWotdHavVtXtsMMVam9CEIBz6QFlNTncDLXT8tllyMkEckrxTVr10GjKtvIigfhDaCy2Tps4q9lpvFjAAjp7/d/ElaENOATE4Z/O9NlaHVo0ndCAyMOxFjdTyCPfGia6NUu8j+Ykt11BwpjHlPtFiJqbK6Q1amiaya+GHHwDhF/Cj/1f6x5PFCDlxGTKRw5pBJCQVsgDjccjSaNi+14z7BZS21xNJW09wBBmSZF0b1Aiqq++I3gjiESvLZU5hbokDswvjn6YXtYCEtfYntdZ54kBBVyury0HltXBbY180K/PF9OeNucZ6xVSNpbHIlHp/UGCAMxP8xq7B4r64tZUM8CHpIddzdZej64ym1JPwf8Ae+BmgSxqqdeZk+djkvzIoz86R/piQrL+kyP6ZR/uBuqeF8jK1iNkP/2zX/b9sNVa3UVjGcwDeG1v+oYPu4gjNeAcvzHNOn10kD9AMMr4nYP1KDAN4OOobEHSfZ9I3/5mM/JQ/vvgw8UQf9D9YA+EWf8A1KSfZ7mQ1a4SN9w3xY2IHJ2/PBv7nSR3i58LvB9086P4SzX3mJZoG0FwGNggKTRNq3tibNXT5ZKtzKJpLg3tLxA/U+m5hHYSQzekkBijcA+9Vhiu2tlGGH1gLK7FPQ4nmTX0PIaJUhVDe5713ofuRiW/UFnKOCxhXLLNLkpmbU0ULqxbsC3pI/cH8z74A21blA6mGRi1JyeAZT6SlZiAVYMqfnbDF7P0N8DK1D21kME6DM24tPMOoVtWo9vb4xYqfLwOuJUOBZz0zO5dKmjkgSSaQIrxq5eM1HpHpKtq7Mb3q96x5mxWSwoo/maJdiNy4P5+05117o8UcirCzS6qZRo/ErUQVINkHjgEEY1KL2ZSW4gWrGeBHB/BUCqX1sikbAlbBO4tiQLFEUdxjP8A61icdYUVKTgCWMv4VQaW1SMSpIUNHq2FjbuG7V74qdSx4/mTlUbIkWU8P+agZGZHH4opaDabIG68E1x/TENdtOOvvEOXIYbhxAU2W3JKsoPBHetj+mGVYY6ybKgzHAibkOsPlIV0G2eRmO1BlHppvez2+Oca1tC3uc9AJmVXvQgx1zHDJdSy2aARZVM5FlAGAurOksBqrGXbRbTk49n1mquoq1Psng4kjZZkXUVPeu1kc89sD3BjI8ooCcdJJkOoEVex/riLKhC06rIw8Ysr1IMpjkAeNxRU9wf3BwqUZTuXgiFu0yWDKwJH4MaCZpMoUOWKMWietSGr2JUlxttZsGsPNrVuQLZ+rsZlV1vp3I/6mCctOJ0La7AOpiT7CuWr6b1i7IUYADmFQCxSWPTrAUXjRQsirAhRyAEJstXBNdwTY08b84e/t/IJY5iZ1qdAkZ/C3T4pnUJMiSJbiJz611qVYMNrHB9/erwhqmesHcODxnt8Y1UyDGOo7enujj4nyKDJ+a8SMsabq3qahWgAsPfkf3AwhpbCbdoJBMoXUOc8zi3WI3epZBWu9NAABQeFA7DjHo6nA9le0UtBb2m7ylmZJHYODpKVo02AgH+H29/k3gw242wZ3E7vSNkPjqXSHklaVzZeLy6UHegrWAq1R2BNk4Qfw+tjhVwOx/1G6tWaxnOT+d5bj+1R1QhcqCx7mT0iuNggP5XgX9nUnl+PhK2a4tzt5i/0DxVIcy5zMp0T7OT+FT/KQOABxhvUaNPKArHI6Suj1W27/kPB+06FD0ZtP8NGYcgrZFHfY8HGGbefam4BQi9Zq2R0/iBBHb/XHeZnpDLWhwcynmQ+q1r2o4KCuOYC5bd+V6TbPX7gHvWIXEvqCQBzN/LdSRZBoUOx9/2xGVnKLATj0kQzLDlcTtHYyv8AUWL+pZ59/O/x74ny5U6s88STL9VC2TYIG1cD5xDUE9Jw1iEYb9pf/wDFJV/Fe++4o0d7wLylzxLqVIzjiavnY5BpkRH/AOdAf++JCuvKnE7bS/WTHK5byUihBi0kkmKrttzswIIv+gxwtt3l35+MEukPIU4EDP4Tj++Ry/eJRTghGQEC6G1EV78YbHiDeUVKiLHQEN5uenOIuZz7M50LeXNFJQNDdWJ+hFfvhxPFqj+oERA+HW4yDOgxZKeLp+Xypgid0TVKZEZkWmLBf4dkkX3FYy2sre9rAxwYREPUmWJOtyZdCQ+U0xRksukgahuQCFFLe22BLSLHxg8mMNUNpY5iFH43zzMWR0e21FMu9igK0+VKG9O/Kj8+MbJ0FAGCMfEf5GIgHLe/4H+f8R/8E5z77qlngkiMZGgyKooi9lIqwNv5R9TjI1lQowqtnPpGfPcpgDEL5nw65ikqQEuASumgWU8qL9JI5qxeFhcCQO0tXqVWwBhE3quTlJXWsgNe3JPPI98NKyes0m2H9JnNOqdPdYYCwItTVgg2Tq7j2YfocegrtUuwH52mDZUwRT8YKOXYEHgjcG+PkHBw46QBUjmNvRvHDELFnbdAKWUfiUf5h3+vP1xn3+Hqfap4PpNDTa/ZlbRwe8ZWy6soeE64yO2M7LKdrcGaJqDAPXyJGmYIYhQaB/3eJKDHMqt5VsKOIxdF6rvpG9/P9MJ21DGYw+274iWvHnhlJsjLJEFSRl9RJoNRBtjxdirxbQakpcu7kTJYli9Z7zgRzJitI23/AJpF7/CnkL8irx67bu5aZW4rwId8KdLZ6mhchlVg29HV2C9jtR5wnq7go2OOsc0lDud6HpOieC/E7GfyJ4ypkXS7tw7AUC6kAA1S7c2MY2r0oCb0PTtGiS3DLzB/WfDH3hy0WahZNRXSxry2HMYAUDbtxf1wWnVeWMOhB/OZLVFySIsZaGoc0hBBVVYgjjQ4BNfAJw6W9tGH5kQQX2WUwUoUgVeqySb2Ptt22wfJBgeDNZstVYlW5lSs1z/SyjaTW6q23syhgPrRxKWgjInWUkHE2i6nmo1CR5iZFXhVkYAb3sAaxxrqY5ZQflKZcdDCeW8bZ6NNJk8ze7kGo1XH0wFtDp3bOMfCGTV3IOPvDWc8cGJo1bLRuTEjOQxB1MNRobgc8YVXw5XyVYjk++Nv4lYhAPPAhyTxLk1iR500O8ayBbBNMWCgAGyaGo9gCPfCo0V5Yis5AOPpDHXDq/H3MudBz2TzpK5eUh9FuHBBUdyLFGvg4Ffp76BlxxLp4gjE4l09LiJuKeOjuKcE0RYO57jfAt7jhl+0KNQuORzKeY6Ex3U3/wBN/uNsXW4DrJZVfoZDN0CePQRyCGHvY3B+f6YkahGzmC8pWwFbpLXXcxJOwMlhgoG408fTkXitYC9IzXplCbU/eCMxkzzrAP8Avtgwf3QdulPXdgzYdMn1KNDWwsED8W17VzjjYmDF1D569O/8zZ5pB6bII7m/6HEAIeYyXsxtH1kuW6jICvqBrv3xU1rJrsJ9k/OM/hfPuZNyT7j4wncgA4lNZWhq6Yg7xj0mMTSoNklQlxfBewa/rWGdPaQA3cGD0aeZQQ3fI/3OJdT8OZiFypjZhezqpKt8ggY9PVqqrFyGmHdo7q2wR850H7MYMxBHIrhY1LB11mm40t70CtbVZIxkeJvTYwK8n7TR0VFtaEuvBjh03OvldeXDmYRhdTOdRfW/qG/AptIGM2zFhD4x/oQooDYz1g3P5p45XVWYAMR6dhsa4FDF0UFRHcggHHaL3jDw1KJHLTkj0ly6kKxC6Q6n8NmqIJFE+xGNHSapCuAv5npM22reNwb0zmA+ldHaS1kjcIqlwQPxULoMNqPveGLL1U5UwVdBY4YcQJHk9tbKasBFo+tj2HuByfyHfDXmdhFfL7mMvROoNlEKQtG7mVtYbh6A2Un2vcje/phLUVC5tzg4x9I3Tb5K4U85jZlSuYj10Y2OxHNEfPcYy3zU23OZsVkX17iMQz4f6I4YMRYPHz/phe64EYEEzpUhUHmVfte6rH90+4qdUzsrOqkWihgQSt2bNbfnhvwilhZ5xHHMxLvaJnBpFCsQDqAOxrmvjHqRyIj0M6sSn3eIxoIwyqyqBVahZ4/rjzjbvNIY55npLSooUoMZEoZPr8kD3qtK3VhqDdwN+N63GCmhXXHeIpew4Y5EK9dzRzeYkSMgRuB58Zr02vmJKn6/WxR5xSpRRWGfr2P+DDpWbGCDp+3vhDpmSVVRDNM2mwWZ7sHkEEEEdqwrbczEttA/xNEaQBMBs4gD7SeiQZdI5I0KmWQhQoARUVRYIu9Rbe6qvbu94be9pKt2+sxdUgQxKGeXixjR8oxbzBC80jTQJKiMTGBE+kEg1ZRtvgFT9B74AFCOVJ68/wCowTvQOOvSUoyCR79/+2LnpBiR5qRd+LxKgyrEdJUy8ayOqMyopNMzcKO5/TBjlRkDMGMFgOkI9Ul+8ZhhEmss1IAP5VFLX/SB++BVqUTLGFsbe/siH+g5WOPLzmNg8y7u0Z9KHS2gA96NmxtdbnThTUOzWKG/SY5QiLWxHUTM50b78FdwIsyFAbUtLN7MDwHI/I7cYhNT5BIHK/t/qCanzRk9YFTo8gkWOKSRJNQUjdCCTXAO/OGPPUruYZH1gfLbcFBMPeKOt5llWSHMSBVlki2PIGkqTfwT+mF9PTSCQyjoDD3M4GUOOcTXJ+Ps1GYxIiyKQA+tBd+6kVtVNR/pjn8OocEjj5yBqrdwB/iMnTfFqzSNlpcrGkw3XT+GRO5W9wa9QG4IHOE7dBsG9HyP2jFN7l9jZm58cZSKKKN1niaQeYKAJS2K9jten+nfFP7dcxLAgzm1araGb6Qp0XMZTqGpUm1yILDEFXrimBAvegDgF1d2nxuGAZcalB7ScjuP8+s2/wDhk2dzsN7B9+3vgf8AUcdI0LqhyO8YulZFIUaWRiqJ3a+B7fF4XZi5wIpqdQz+wsRfEGdaaZnKsoY7AgghdguxHtRxo1IFXEIoKoqr0kUWYIAKkiv9/ljiozzGhYSnElOY9YO7M1atu971+l4rt4nGwKBxC2tYzmJiRpvSS34QqC2sH4I/tgWGbag6wO1erHoJzzrHjyMSkRwll7MXIJvfisbFPhZKDc3MTu8Ww2AufnidhyiLPG+We+CDubo8EHnbHnyxrYOIbUrtPmdjE2foM+XnQwyyuFcK0AOixdFyoNOB3087HbfGoNQliEWKOnXr8hBjPDA8enGJFlI/vAPnZNhKgYk06kswpjHIa7CvVv7E44t5ONlnB/ORL58z9a4Iij1XwvmHlZTEsMcfpVRey+4UanJPNkb40K9XWq53ZJix0r2HgDAhDw11SZuoCB5WSI6lMacCgaPvd9/fAtRUnkFwOfWTXbYbtme3SO2Z6tmBlnZdamrVCx1c7gkUeSQAK/D84yxUnmgH6xvYpG4LkxP8T9DMuZRkiSRwUEg1NqI29V6q/M40NLqAlZVmwO0BqaN7BgASOvwgCbwHOM06SL5UaufV7rf8o5498O/3GoVgqcmK1+HPa5x+n1jNnWAGldgoAUDsBtQ/LbGYuScnrH9Sw/SvbpFrqo2v3/vh6rrM0wz0Jf4ySsVUT5ZUUk0S8Z0sFHJ2QH9MC1H/APMqP+p/eaGkI83ceNyj6xs6QoTUGUsTQU9gO/5/OMu3LdJpLS6/9uBJfFM7NHDHHBFmW1H0OoKhiNtRP4AF1MTtdAd8E0agFmZto+OJmagYJIGTL3TekLGoCiNiu7KI1UE3ZHpAtaIABA4vcnALdQWPf6wqoqj2uM+kZoXSCIM6xRIo1MV2UCr9tsKe074HJiLkEnBnzp17Pq+ZzEi8PKzL2oFjW30x6+msitQewizMAZY8N9HSYGWcnywdIANFiPn2/vgeqvNWETrGNLp0sG+39Mecv4Z6cAf4JJK1ZdiNzzudiPcfOMptbqvX7TQHh9fUDj5wpkPBGTZZVQNG8iFNauxpTV1e29b/ABgTeI3ggnkA5gbdOK+VHBi/0PoC5Y5vKu1ykoZCp9EUQbULJG7Mu/6DnDup1BtCWgcc/EmL6aoYIz/5Ip8wJ2lBsC7X4A2UD22A/fAwpTBh0ZbNyk4knhyRZ8xEJAfORhok/wAYH8r+5AGzfribwyIdvQ9oOtwT7Q5lCHJn7rmAwpoplaj/AJgymv2wQv7akdxKn9JB9YKzHrjBYepTpB/y1x+XbDK+y3EGzbl5nnRurSQuhNSxrY0tyoIohW5U0SNjWJuqV1OOCZNdrKesaPFPQIc/pzEWay6OkZ1ISTUam1LVZDAGjtzhLTal9OCjISCfvJtrFjZB6STo/QPJnya5TMQtemWZdRV5vkCvwAWQpNXf5dbqd6P5qn0HoP8AfvnLXsHH/s18cJmEn8gGWOMSa1bW1ux5ZWs6VFkBBx+eI0jVlN5wTjHT8+s5mLAY4nnT8+7KRNNLKCpU62JA/I4paozlRiN6TaOsuZ6VpHtzqaxZ+AKFduPjAlwojRqAIAHEgiQEGvff64seJKKGBxIYJiQ9WD23vFmA4EFXYzBsdZPms1WUlQKSdDbCySzHfjHVLm9TOcAUNgc45nKIekySlvLGoDmyFP7n+mPRm1V6zzoqZv0ifVHTMll4W0iSRmsqNQsnTd8Di1I+tDuMZT+DVNzuP2jN3iD2jaQIqT+A8g2bbNnM5kOzmShpoE70PRdb1V9jjQGmUVeV2gEvZXD+kudX8G5Rp0lkzOYEkRFEaaK3pAYVuoINmvqdxgVehrRCg6H8zCnWOWDAYxK+c+z3JZgxy/eMyjEadS6QWqjbWp7Efr8bEq0qoNuciRZq2Zt2MH3S30rwhk4JVk++Syup9PmBGINHawgb5q+wwO3Q12Lt6SRrLOQYePTcqdLCQEltmoHVRBI3Ffio7cHCw8IrHBY/aR/WPAmZ8KZWRFD5yVqIYEBBY/ELCoFOw22vBh4dUp4PEsdbYwwRCvVemZbMlbndSAd1A9QPvakECr+OcCTwitSfaP2nVa+yv9IgdvA+TkK1mZl1CwNh21d1+CfyPtg40CDuZFmtdznGJRzH2aZAnU+anoVYIXv7+i+/74MumUDAMF/UHuIRzX2TwOYz94nUxk+XpEY0ggDSBorSK272Tvjk0qLkdc9ZZ9W7EHoR0lvKfZyqMCc5mno3TeXR+tRg/vgT+H0noMQo8RvHVsy90zwLl8uG8oupY27WCz/8zEWcBt8MW3G9yfp+04a5h0UQll+gRqbsk++39tsBPgtR/wCx+0h9dY3EBeLvs8j6gy+bmcwiLxHHoC37kFTZ+Th3S6GvTg7evrF2uYjEE577GMlIsah5o9AolNFvvdtamzg9dW0kk5/xOa3d2xLyfZZlljWJJJlVeK0/mTa84A2iVnLsxz8oY6xjWKwBgfGWY/s7hA0+dNW23p7bXxzgR8NrJ6n7Qy+J2KOghTIeFY4js7t9a/sMBfwepv8AsftJt8TssGCBPes+FYswGstGzhQzoBqZVshSSDY3xavwpFx7RIEWXUuvSCcp9nGXjsh5C241HSTR+K0/nV4M/hytxuP2l01rLztEjyn2awRyaxNMSL2OmtxXZcS2gRl25MqurcNuxL48DwaWDFnLgK7MBbgcaqFXxvzsMCPhaZGGPHwlzrnPUCBpvskyrE1NOt9gU2+lrhldIB3gjqCT0kY+x7KUR52YJJ5tbH/8axb+nGes7+oOOklyf2UZeNZQs8581NBJ0WBYJr096rfFX0qsRk9JI1LDtLn/AMuIPPjnEsoeNVVa016V0g8X881eBjQJsKE8GT/VNnOJ7mPs8jkAD5nMNp4JKkj9sVXw2pTkGWOucjGBIk+zKACvOmPydN//ANcSfD0Jzk/acNawXGBJovs9iUafPmr2Onb6bYq3hlZ5yftC1+KWoMYH3no+z2H/APWl35/D/piP7ZX/APR+0sPFbBwFH3/mQp9mkANiaYfTT/6cXPh6epgRrnByAJt/8uIdqnmFG9tP/pxA8Or9T9pb+425BGJ7lPs2y0RLRsyFlUNQAB02AaAoHftizaLcMFz9pQasZJ2D7/zHAQKDYVbO90Obv+u+H4nPPuyf4F/8o/32H6Y6dMbLJv6QbNmxe/5/n+p98dOnqZdRwo5vjv7j2x06YIF/wrzfA59/rjp08+7p/gX9B73jp08+6p/gT/yj6e3tjp0xcogAARQBwKG2OnT37sn+Bf8Ayj6f0x06eDLJ/gX/AMo7Y6dLGOnTMdOmY6dMx06Zjp0zHTpmOnTMdOmY6dMx06Zjp0zHTpmOnTMdOmY6dMx06Zjp0zHTpmOnTMdOmY6dMx06Zjp08OOnT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420" name="AutoShape 12" descr="data:image/jpeg;base64,/9j/4AAQSkZJRgABAQAAAQABAAD/2wCEAAkGBxQTEhUUExQVFRUXGB8bGBgYGSAgHRocHh0gHCAgHR8eHyggHx4nHh8gITIiJSkrLjAuHR8zODMsNygtLisBCgoKDg0OGxAQGzcmICYwLDQ0NDQ0LywyNDQsLCwsLyw0LCwsLCwsLCwsLCwsLCwsLCwsLCwsLCwsLCwsLCwsLP/AABEIALsBDQMBEQACEQEDEQH/xAAcAAACAgMBAQAAAAAAAAAAAAAFBgMEAAIHAQj/xABFEAACAgAFAgUBBgQEBAQEBwABAgMRAAQSITEFQQYTIlFhcQcUMoGRoSNCscFSYtHwM3KC4RWS0vEWFyRjQ0RTk6Kywv/EABoBAAIDAQEAAAAAAAAAAAAAAAMEAQIFAAb/xAA0EQACAgEDAgMHAwQDAQEBAAABAgADEQQSITFBBRNRImFxgZGh8DKx0RQVweEjQvFSQzP/2gAMAwEAAhEDEQA/AMyefys3qTMJpL+WpIIOsjYCwN639seYbSagDO2eoPiFLDg8whP0U6QB3H8xoc6bu/f+u184jy2+ff0kf1FbAg9O3rKOc6U2lNIPDEmxvV2f0HH+zKBs8/Kc4VlwO2PvKuW6fKJI2BIBcAMrC1J44Nr7/kcHFecZ6GKNlSR6SxN5jNqO4JNam3bc+/JP9cC8jHSNrqSAMjp19ISy2ccIFL0taufw2P8AStucUOkBbP1lvOrJ3bee0K/fHUCixQAUa2O13q1c38Yg+HoV3A8xQWqze0vOZZ6bm40GtFRNZ1yFQBrr0ktW1kj6/phazTWEDJ7dz0lGTLMvX0iz1jwll5xLonkDO5kTXR8t23bSRRKkHjf+U/V2vUXoRlRjp6ZlCh24Il3L9IzTCaOdBLBoCxsu52IA2q6q/phRra8hq+GhxaNwVsATnPX/AAO6S7MI0PZg1/ltvjXo8RBTkZMBdoVzuVhiMWkJCiofSAFA5J25wgWLOWM02IWkKvSVzFvQP+/fF90VNQztBlXMNRodtvrgijjmL2cNgTTJ9RkhYtGqtqFMGFgi+K+fkYs1auMGDViucCG8+0AeLMBXRlVWljjptIPfTsdJXuLq9xheveQU6jsTGwADv7j0hjqfSxNMkkhBS0aGUcyAgHQR89m7XX0XrtKLt79x/mRgPzjpBHSZinn5pwA4sIW7SO29D/KLwaz2ttYgwMEkwNmM8Xtjdk2d7snk4YFYXpKvbu6cS/4WyPnyM4BLwlXA9x6u3c2AfoMU1Fnlrg9DOo2k5b1kXifrC5JaYa5W/CobYD3J9rx2k07ag8HAEf1OrTTr0yTFmH7Q5DpWWNDGDtpsEA+3v+eNBvCkxlWOZmp4qd3tKIY8S9OOcgXyDrcU8ajlwRuB81v+VYW0lv8AT2EWfCN65BfUCh6cxOOXWJGhkkYSs4LLGusjSDSsdSi7N0L4HcY195YhlHH0mPsVRtY8+7n5Toi9FyBy8KSNJmcwyWKDJbMQaagaccUTwD9cYh1GoFjFcKufjH1qUgKw/fn6dIe8OQumXaNI8vHIjeldFqoO9llkchjv6tVbjbCmpdWs3Ekg/noOIdUKqAJFN0PLzs0kys7KAWRpSwP09ZoWRsRwcQuosTCpwPhCtSvQjP56QL1PpsrytKixc+kxFgUACgA+sHgcKtc4bpuVVCtn59/tKPSwIxj8+f7CF8104TRo7+Yx0H1FX/HJdmgNVADjb+XC62mtioxLlVMQZPD+Yy5VItMhkJfzgCViVSQSb3sc7j2rc42F1NVoJbjHb1madPZUcL37+kJeFHnSQnXIsQDkK5OqQ6d3lHcUKCni/fcr6w1suABn9vhDaYNv9rp9/j/qEcnmMsZZSVdAYmLaCCoI3sXvXBA98LMtoUY55+cKjIWJEVJ8i4zJCxJmDL6lZtRQqTu1giq4N8Y0lsHlZLbcRU1E24C7s/mY8SdByTBDLGC+gKdJYj07beqx/wBVmq3xk/1eoBO08fnumodGjHkD7iLvRci+XSRYo1zEtxvEurdXpo3bSCCQAdvgqcbB1iEYY4mT/RsvtDnpGaTr0kLQu0Wb/iIItIUEBkYglrF8kMOQRxvuFl8lgQCOPvxCMHUjI6/aH89nGAVDTE2jMF2Q6Q7agNxag9xV98JV21EbsHOMY7dYfY6t16mRS9VUbtG0ECkv5xI8utNLZH4SCQNJAJPA5wXzVOAhyfTv+e+cMruNnX8Mr5cwToDDIkiKQNSnhgALYDgHY1X54FcfKfLg5ENQ3m14BHOZDmuky6nVQW2AOk3pArn2Ow5rAzqkO4nvLCsbV9rAEPjMaYVjLLxybNd+3O/tftffDw1CFc5ETWpyxAEDZ3ORRqqhiQABso+huztuPrz+SRK2eyegjyB6jvI5M0+9hVNqQa2B7bAA7jmqPG+3bF/NVv2hDU36gff/ACJvlOuHUAGbgCtuQR/Xfnj5xbdWg4H5/uLigWsc4zz+fKMUGX+9xSRtpJKkWexqrG1874XOrVGwBiJ36Y0kZnPYJdmUmiDx7H9MEI7x+qwFSpkYIPxR5/riSMQed3y7yvmXXXYF84IoOICxl35k+WygIDHaOi8n0Hb6E0u3vipfHHeXWr2Q3bvF7q2edn85SVcH+XtWwA+K237YdqrUDYekWawl9wnQ/EGdzKpG+XloxRqxiVQQyknSwAH+EFiOKArGVQlZJVx1PWMuvBZZQzbffWhREkLNGjlkC+Wpf8bGgBZ373tgiqaMkkYH1kNgjDTTNeF1ijfzM3BGY1twdyoLEAkjYXsPzxZdQXYbUJzBbRj3TzpeYSD7u0KRvJOGDN5pkFIaFEHSLJpq4usdajWbg+QB7vWGq27gqxP+0bLPLMJlWoxEL0m1WibAK9hYxpeGsq17CecxXxCpywbqMdesUYYEKm2o+5Hp+nvfsKxpFiJngAzqnQM8uXycSwozOyhWmbbSWJ9KD337E8489qUNtzFjx6TYQ7a1A5/PziDszmSjMDswNH9a3xdV3AQbWMCfWRxZqlZidy66TwQQCTv9KxcpnAE4NhCffNuodVnURyRzOpKkWDR5o2OD73jqqkJIYS1rsQpzNOj51zBnWkZ31RqtMSat1339sWuQB0A4lVZmUkmS9H8NmVdQDRMV1xSGwnpO+pq9O24JoX9cUt1IU4PInIjfOE+pZuM5fy3mK5hKOsKQJNN1uDV0ava6F4Ait5m4D2T9oew4G0tzLUWeZMlAZNbGVmtufSDtZ+u9c7YG1Qa1gvaEqu2gF+kETTab0sDqBBIPY9r+m22DquesBa20nBzmLucc7qGNcbexw7WO5isYfCPUXjkXLkZcRsp3UerVsbYnnYb0B+2FtZWroXycj6RzRuRYEPSEM1lirn0k3vtZH5UDhVHyOsZurCtkjr8YieITMuZeM6oyjaQoJH0PzfN/ONqjyygPXMxriwfjiOH2b9dkywdsyUbLkg6pZSZARagRpZJJO3A+uEPENOluPLHte4cfMwtXmYwTGHp3i2NZ835OWzkrebTHWCALIJXbZRX14G2FLNE2xNzKOIcM7ex6H0hfORDS8ciy5mKVbptLAbilo1T72L/wmzthSslTuUhSPjzDNtZcEdJyTxZ4XnybGXzV0a9KeWxBUG2UEAUuwvn3x6HS6uu8bcc9895nW0vX7QPHum2R8e9QVifMMi7akYDQB7E7UK9zjn8P0zDpgzl1NgOev59o85TxvEXiUrIVRAztfoj1eoAu1AqAdtrPzjLfw58E55zx6n5TQXUAlsdxyew+cqdF8QwZ6fyY4ZRszGQ6StKLJNV9B9RxibtI9Fe9mHwha/EA7bduYVz+ehkb0yIHUBHWT0MCBp3Vqr9/cYWSqxRyPpz+0ZqtrA2n8zM6X0cu9r2F1/p2OIstwORLlUpIszGbLZlclC8jWx0+lF5c77Ac4WVGucAdIjrHNxAUdJzIOXCTBvxkF/SbU3TWPYHjjasbGNpKekAVPFimQHqATvdn2/3+mOFRaVFpB9ZXzWaU32/PBErPSCdtx4lx800GXCOtNNT6b3Edem/a9zXwMV8sPZle0NvKV7T3i5NMWDUOORthxV2kZi3wj70FTLl4JZ5Dlzlr1iwGkjCmib9YAWx+Rod8Zl/s2MiDdu+0eryFBPB+0J9I8b5aZHZo441hoKUYteq+QyoLNf8AffALtDahGDnP56mUrbOSGil1FhPm3hjBaOcKCzGw7BlcC1NJa2o2G+kY0qFFdIduoz8v5lLWLuUHQj9uflFw5hkyToj6fu+btSGOyurAVXPqS9/7nD21WtBI6r+0R3MqcHoY49L6LMuXjnEMsks90o9EYUEEs4N1rBqqrvte2VdanmFMgAd+pmjQx69T9JazPgyCSUO7eWtDSoItO5UKF03fe8CXxCxV2jmHbRBzu2y+PA8bPAy5o1HWhRwaOoXd7k8nAx4gQGBTr1lHqOAcEYiDL0nPPmpYGjqRWJck0gvcHVxR5Hf9DjVFunWoODx9/pElS61ztWG8r4Bz8sSqjwEhy1a2rgAG9HwcLnxDTBuQfpLWV21phjKXUOl5lD5MmTnZgK1qjNbHf06QV03fyedsXV6j7auP2k54xjPvjn4H8PTwZSd3HlSyUIxIvA3HqB2B32B+NsZ+tvR7VA5AlqewgzxRms0oggdfM8wj+IqAXufTaMVJA9RNcVgumrpYs4OMdv8APIhbGbhV7/KVOqZFGS3kQELQVGDFj7bGh8nE1OytgCXvCMMk8yt4TmV1lyUzELINUVVauDfp+o7XvgupUgi1R06wFXtewTAufzJSQqTXH0O2x/TfDCIGXMFYNjYM9hgJikmq0j5PyboftjicMEPUyNp27oornpPMEisQ6mwR2rGn5a7dpHER8xg24HkRz6Z9qM0a00Sse5VtF/UUcZ1nhNbHKtiaH9zZh7a5nUfGnQ8nUebzKuTCdJVADru9Kt/l1d+d8Yej1FozUh6/aSxLHJnP5uox6R5cEcDA+mXQJGX66ht9V3+Maa1sDhmJ93SX3qegxL0XUMxIIsvO5dZ9SeYDYWQbq1AUQRW1CqY++KGqsEugwVxx7ofkAKRweMxdymZfJyMtZRnbY7vTLyCAuxPBDCyO2HGC3ru5A+UWBeo7eM/ON0UEFDLySLIzoGTLzvbI9E0GZbC8+kkH25xnE258xRgA8kcftGx5Y9g857HmLHiXo8gjH8NABKNTKpKopXYlAzKCKPHO3vvoaTUIT17fnOBFdVQcDA79vT4f6g7/AMZzc0xhy7hQQECeULC1Xq/h7EDvtVbYN5FCLvce/r/uB86+x/LQ8fD/AFGrw30rMwsZGzP8NV/jOzWmwsIFOw+Sf03xnai+qwbQnPYd/rHkoeo+23x/0JV8S+JMpmVtcskjx6h5sn89j06VBBNtvvsAPnBNNpbquC+M9h/MXstRmJwCPfBs/U/u0IexC7hlWKH02arX8AEsN+So9sHWnzXxjPvP7TjcK0z0J7D94Ngzq5kKQ7rNGK3YkkWTqB5vffBWrNXYYMCLhYM9x+ZhPJZmWSKSNmZyh1i7JI/C2/xsfzOF7FUMGxDhmdCp6iB87mK2N37YYrTMXJxKb5+9sF8mD82NPhvobzRy5qbYIbUS+lHJBJYtyUXkgc8d8Jai9UYVp1Pp1jVSkks8HdR8QoXUZSFTNVGVY6LH3jiFhdtrNt9MHq0xC5tbj0/3B2agZxWMn87Ri6B4bzLZNo3GmTN6yXkb1IKXQCDZtiDfcDCl+qpW4Mp4XsO//kPVVY1LBup6+6WMj9nkceWdJs1et0Y+WK/CHGn1X3N8e2B2eKFrAyJ09f8AUmjQtgo2ZmW8LZKN0dPN1qwptZ7H3Fftija/UMCDjEcHhtKnP+YyyZzLxeY0cSAyvqJVQLrknbfcn9DhH/lc8npLihVxn0mZrr8lUmpd9qO9c45aB3hPIReSMwf5kkrAmt+4HfF8Ko4h03beOkJZTRdANJRFU1bj8rwJsmS24r1x8syHxD1vS7qqKHBAs2WB0g99hz7YvTRkAmIbvLThsn07faUMp4ikWtTG+xs4I+mWSl1Z4cQrlPFRX8W/t7fngLabPSS9dDEDpLkfX1diXFhhTb3t8exHvinksvSXOjBXCH4QFN4Xi+7zJl81MsbGwG9RRid6OzaWGzC/Y9t3F1rb1axBn6Z/xFBpbBlDxn5xdi+zzO2qxyQSKTyGIIs7nSR25q8Of3Kg8kEGKNp3rPtRT61kZ8s7K0cq6WpXKEXR2IO4/Q4fpeuwAgiAcOpjZl+iff8AQND/AHhVClmJRZfTZo6WFg3baQN+bwkbv6bPPsn54jlmyxNzdR8o49M8IwR5dso8sZkLanGrVRAIrYqTQ7174zLdXYbfNA47SayoXG3IiD13wXBBKI9cluwUAVuNuPxEL3JONfT6+yxc4HEC+jrGDk8wpkvs+jdaSFZgo/4pzJjLXvuixmiON6wI+JN1LY9wGf8AM59Ii4AEefGsy/dFgLkNIwNKL9K7nbba/nGRowd5YCF2B7D6RIjyUSoRqd+9AqP7nGgXfdyMQ509YXrmEuiZaJIppVjl9LKWUyXrP8pRQoJ9R04HazswUkfSQmE6A/vNM7l5UC+UyRqgKKkYj1KTezM7fj5/CCAffE1shJ3DOe5z+w7QhVu3Hu/9gjJfiYPIJJE9TtKBN5QXvq9Iu9qGrfbDLdtowPdxn94JSAME8+/nHz4hXpniBGycmYaMNVLo06AzBqU6QTp9+f5e2F7dMy3CsHH3/iEGozUH98WM/wCIsyxBWTyR2Cbfqe+HK9NUowRmK2amxzkcfnrB/TOoEtJHNNJokQobYnc1R3PY7n4vB7KwMMijIg6rSSVdjgzzLZfy3ZWWnQE7+4G35bYhm3AEHgwZTYSD2ixn8+0pBerAoUK7kk/UkknGkiBBgRF3LHmbdIn0Sqe24P0Io4rau5CJ1ZwwjxB4bzM2XjzOVj1C21v5iALRoAhmFCvrzjLOorSw12HHyM0CMgbDzCHh7wIsrt9+zDArsI4QSB8GQqVoDsL+uBajxDYv/CvzP8SRo7W68xlynh6Av5UWXigQGkzChZJPe28xSNwOB+vbCLat8bmYt7ug+xjf9Ka0JHX4Q7nuoRND5Mi+elUQ4ABAIq6HuAf7YTQPv3qcQyaItyePvAMebgj2iiiiHsi1f54ZZbH/AFkmNVpVWMA/nyEjfqTOfUSOwI2+lY7ywvSWrdRkdJAzMKClvm+bv3xbjvOIZRhTIkgYsNRH584ksuOJRarC3tS/lspqkpgdP12F/lubwNnwvEK68kyaXp7EnVxdE8Djt74oHEvuRhzNROTJpUGRwOLoKtULJ4G1cYuF43McCUd1rG1RJU6VmNDCGXLxsQCAylhZ59V//wCcR5lW72gSIpdZYB7Ix9YDj8MdV8x3eWKZCd1VjZoUKDLXbi8OHVaMqFUEGIBrlbLEYMG5jNLGwWWN4HP8sikXt2J2sX2OCCpmGVOR7pc2J3GJJGL4JYe1j9sU6cTlXPQyxlozfPPfjuOQcDYiMUo26WI88ylxZFGrBq8VNY4h/wCoOSD2lrLdWN01X2a6P7YG1IlqtQCcGF8n1ptPqJYb7E8V9ecAamX8lHHAxDGS6mjSxkghlFUNhdHmtyL7HAijKIpdpGCHB4i/0nwRloc0+YGYmaRmZqehu13uBZO559+MO2+JWWVhNoA4idelNZ3ARck6HnjNJK8JVUTRB6tSqm+92TYW7vclsN+fp9gVW5PWSN24sfgIy9IJysMZeVIGlXXUgLE/FfygfPv8YRs/5HO0ZxDqVKgEEke+IfjBJMy7ITmVkjADa0LLKx4tox6TXaq2PG+NjRhal3AAg+hxj6xTUDzBtGRj3dfp/EU//Dcxlv4rAxVxv+L4FX++H/Mqu9kcxLyravaIxHOHMu0ccyEo0iENVjbv8b1eMlkCuUPaaJZiqupxmVMyo1KZDqve2bv8nF0JIO2AOQfaOZmYiLZVlislHLsq8spCqDQ5AI/K8XQ4sG7vL9ajt6y5nx5OQy8Jb1etyAeCRdfQaq+t4Gp8y9mHuEJanl1KM9YmyZgi74+caIX0iJciQxZoa0J7MCfoDeL7OCJQWciFY+o5qRjIEaQOzEDQSLveq4qxxWAGqpRtzjEMLLXOQM5k0XgWeX10kFn8LtZH0CgmvrijeI1px1+EMnhVtnPSM3h3wXlISWzBM7V6QfSgPyAbP0P6YR1HiN1nFYwPvG08KFeNzcxqPWdChFHpGwAoAd/w8YzvKJOSY8aqlPAlKXq7839BsP6DbFxUJPmqokT5p3oktfPPG+JCKOJIJYAgTeJ2N6twef8AtjjiFQMeDNsp0y+NRo/73xDWesp5KV95b/8ACDfqFVvbYH5vpLZq69Zpn83l8tGJJZNm2FC/6WcEqqutbaogrdUq8njEFZDxllm/BG5BliiBK8a9W+5utsMP4daP1HsT9Iq3iCPgrn0+vSE+o9YkQAyFIQhZpiyFrFllWMlgXOit1BonfAk0yN+nJz0/3xwJQ3MvLRU8R/aGXy6eVFpWVmJBkYUUYAA6CpNqbO9bj230NP4YEc7m6fnfMSs1vshgPz5RZ8OeKBBmHkeMFZK1abJBBuxqY/peHNTo/NqCg8jpBaTW+TaWI4P53nX+nZ6OdQ8LKVu7Ug3t34N87Ve/bHnLKnrbDibi2Kw3Bs5l+OR00sTVgXseAT259sAIBkMFbIEk6o2XzI8rMKJRf4XTYbbEHkbexBGJqNlJ3IcRU6Qlf08RaP2Xwkk5XMyRtRIRyHUG/oGr8ycPjxVjxagPw6xF6fLHeB5hPkKHUIyiXpEiW6OT7ED0/nvtg/lpqOaDz6dP/Y1ptd5Yxb0+stZTPZaYVE6ED+W/7EA4C9V1f6hNOuyi1cKRNm6ebsbdzios9ZU6bkFTiazZNv8AlPYc2Bjg4lTQT3x95JlpgrW+6jc8gn5Fb4hl3DiSCVBB4989i6sSfSxIskA844046zk1SHgRp8KdRJb+b6Xt+mE768CD1iq9eQIK8YSPl8wwjYaZP4gDqGotsdNg0LF/+2D0bbE9qJV8oO85/wBc8PrOsrZYyGUsrNG+kbKCCQ3egRttteNnT6ry8LZjHPMXs04sBNZOeOIH6f0XOqbZ3hS6Y+Z2+gO+3vthl9TR25PwgU0946nA+P8AiNGZ6usUNNGHjUWAo0m9hyKAG93RxnpQbH64zHTqFAwwyIh9SzRzLhgTqJ0hKOw7V2/pxjYrQVLj7zKsfzDkQh4RzkkeZSKJq8xwrtzQBs6fihue4wLV1o9ZZu0NpbGR9q94edUzJUJl80wGogEqiLqN/jK8cAfA74SGahlmHb1Jj203HARj9hGroHh7JpDL5kZjmdCq+vzQlgi1LADVv7VhK/WWlxtOQPlD/wBvcYwMZ6wdD4T6bFyJZT/9z+wUgYs2u1T9MD4Sa9BTX/8A05+sKZPqIiXy4lAiN+jSum/pWx+cLOhc7nPMZDVAgIvT04kH3ktxQ9wB/pidoEv5zMeOJqY77XiQcSChPbMtJkHNMQaN0TinmAd5da8nmWYukkdq232xU2wirWJczuWggjR5pkjUjfWw55Ar3resUQWWEhFzFzrVQkHtATeNsisgjj8yc3RKrS13qyL/ACu8Njw7UFdzYEXbxNWO0faD/GPjbMZfTFFGkLMCzMRqNaiqaSdt1Grj+YYY0fh9NgLMdwier1NisIlS9VzGZFSTSSM506bNV9BQ3P8AT5xp+VVTyqgARLzLLBgt1k/W/MinZC4jjREjKsb1hVANoLJ3sgkDtuOcTSFZM4yTz+GX1G5XIzgfnaEOh9RyuU8svFKWkdJAraSFC7K4BNruWIB1EgDfvhe+q64Haw4B/wDIWm2moAEHn8zG7pmUgzEkk7rJmB6xq1A/iKlk0uFbgk16gATXbGa9llShQdvTt9+OI6EVv0c/fr2nP/FcKecuXgjlXygVVWAtgLbVtuxbdr+lDGxpWYp5jkc+kzdSo3CtRyIM6f0DMTLrjiYp/irbb2vn22wazU1VnDNzBV6W2wZRciQtl58vIG0SROpsGiCPkHFt9dgxkGUZLKm5BBh/p32i56EBdayaePMWz+Z2OFbPC9O5zjHwhRrbQMExo8N+PUzB0ZorDIWsOCQjfBJvT+eM7U+GGsZq5E09L4kCNr8TovTcqxl1LRBNmv8ADzsfp7YxrDxgxu65PKwYZ6tlIc3lpoZ/+EVNk7UBuG+oIv8ALFdNa9dqsnWY1te3E+VDHSk3Yuvr817Y9xnMSxxCXTfEeZjNrNJQH4WYstfKmxgNmlqcYKiHq1dqHIYx96J9o4cOkyJE7kAPVppoAr7pvvdHnGTf4Vt5Q5H59Y/TrgzDfxj6S5l+uRSSeW6vG1WNg8bCibDJvRrY0L7YC2kdV3Lg/Y/SaK65SdrAj9oQyfT0lBaGRJQdhpIavgUb/I4XsZqzhxiWU0tllMaPDfRDGC8pCqD32/rhO6zdwIvqdSAorTkwB4v6uHzDDywyx+hSwB45qx7nDdFOEHMrpjsTlN2Yh5vqTQyeYhoqbH1Hx3xqJUHXBiBfDbgZp1lpZGV8uhdZEVtKeooW7EDj1XRPti9NaIMWHGPvL3BnO5Ocy70XwdmnbzJyscYA1qGtyD/LQFC/rdYFdrqUGE5MvVo7GYCzgHtLOT8D5aNvMPnuoJFn0qLHG3qJo+4xRvErWGBgRivw2kPhiYW6csGWIaCFV08EKNR/6jZP64Vsa239bRny9PWuFWeZ3qTGze3beziqVCTZqSowvAkTFyuosK4GLeznAErutKbi008hm3vbtidwEr5TvzmXst01moe2BtYBGBRswWMIQdI7mh8mgBgJtz0ly1acyPqefyuXKpJIXdqOmNS3PF1sL7XzglVF1oJA49/EA+vCmUJfH0EeSdo1l87WQqyKCqkf4qO177Ak7XxhlfDXNoDEY90zrtaXbeBiLh6xm+oLGomCHVUqJ6KQt+MNyVA2IHHPfDa6ejTMTt+GeZQWWWqADj1/mJvV81IJZg42kPDb7DZCPYgbA+xPvjVqClAVmfazBjnvPOiZFpWLAH01wt2TsBt3P9sUvsCDBk0VlzkRrzsE0szVKuoAawVby1CjTbWpQChzhBGRV5Hw9fl3mgyszcGbwzwRLcMuWE/d9J0j3Eey0P8ANv8AFYqwsc4ZTt/OssrVouVYbvzpNMn4aHqzMiRyqWLFBJSUN7tvxFjsFut9/bF21f8A+QOD64lV0f8A+hGeemZQzfRpmkOazLrDrYn11tXCiufTVAdhgo1CY8qsZgTpnB8yw7fjC33pneNZc1KVlXREoBLU1fxNyOObrttxhfaFBKoOOT6fCML1wzdeAOnzmdR6dLLnCJYyAGBjzFhaVar116jQ4azeOS5Epyp57j86SXpdrsOOPX/feN6zxKCsVqOKAGm/8uMkhyctNelgBtHaRysrbWDvsa2/98SuR0hWZW4MGZ3pUMl640b5rB0vsToYnbpKn6iAs54PhY+n0/Aw4mvsHWZ9nhyn9Mt+Gzn8kQMvLcWqzG+6G9uOR+RG+K32afUA7xz6wSaS0cAcRp6t1nO5uNovMXLqwpzGtsV9tRO1jmsI0rRSd2N3xjK+HO/u+8SH+z6S1KyxkHZhRXY7WBuMag8UTuIN/CHB4YftAeZ8H5uKv4ZYsaGj1Ab9yOLw0uupfoYlZoL04I6zJ+llniSNSdLiKSxR1avxHvpN0CfbFxYACSfeJU0kkBR04MKrmoo44Yg0UgSZnUq9SRgt6dO2/FkH3+hwuQ7MXwRkDr0hwyKoXg4PbrLnifJSQxwtlyJsuL1sfVpkY6gsndCFKgGxx+o9O6uWFgw30yPdLXFkwqdPz5xs8LQvnIcscwD5ERNqzsXDg2um92VwQAGO2nnGdqStTsE6n3DHvhQcpnHP53k2dmkzLvIFEalyQNIU0a3O1k++AYCgAx2ishcA4nN2yL53MmOLQt2xshVVb3O57XxjdDrRXuaZDI1z4UR6yi+Si5fL76dgFHqPuSaJJuz7Yx7G81vMfvNgbKV2pLPUWmRURg8QIsDgk1uT7nA0CE56yxbIyp+fWU11MCCx/scXOAc4llV3GCZv9xZgAvIOxr5xHmAdZZtOdoAMvRdHY8pf1wM3Ad5cJUP1S1L01ET+PJEi/wCdwBfx7/liodmPsAmUs1NQG0yhlfE/T/N8tZNdAlnrTGoHO55/LB20Op27iMRb+4K3sg4gTMfaBMcvNLBCkIEiRxs3qJsMzXe10B274cTwusWKrnPGYjbq7HQkdj9Zz/rHW8xmTc8zyewJpR9FFD9satNFVX6FxM+y136mFPBk5LyK7ekx0mokgOluh+gptvk4HrF9kEDv+/X/ABGNG3tHce37SZUWYrHErMkrGzpJJ9VB9t9S3xxpOKkmsEtxj8xJ4cgL0M2yuQGVmqSdI8xZCoQX0jgB9I0jX3HOk1W+ONnmpwuV+n5iSiCp+Xwfr+3rLeW8OQ5gORPGZQxYxNrGmzvuRq096oEUN97wJ9U9XG049eIRNMlhJDZMZ+ndGWKOcvLDFE28JjYbBQQxFf5STe9GzvhCy9rGG1SSOscRBWCOgME9ZyOakUCKOEwONQEMqkN7WSQSwr229sGqepGO8ncPUQDrZYvsD2ZN0DwDLIG+8hoVIpQtO5PuRdBf0xXUeI1qf+Pk/SDSgke1xGifwkmWj0RvmX02xkoE7AgAJe/JIFEWb53wn/WNa+WA+H+4zQcJjpBvRYcusTy5xZVikcFBmNJZyNgwjVAdWxFnsDvgtzWbwtRGR6ftnMhT7O4/eA+udKhklbycvnbAJR1e1kB3IVirVtdC+5GGqLnVRvZffBPTuY8HPu/maZLoU0EgGX++8KzK4TQCQCVOohWq6tfnFn1COvt7e/TP14/zJrqdGG0n7YjkOnHgWHO9H6fpjJL4+E2Ay4yOJWznTTsKJr8rxKWzmrWwAyGTLG/jt7/0xbdxLeUc9ZrNDRNUfmqxIb1lGrMgd2Ucf7/PF1AMG7ug4nn3s87jEbJA1RHWWDnKFe9G/wAuMV8vMMdRt5M2i6gbGINc4alT1l2LqAJsgE8Ekf3xQoR0lwEYcQdmvDWRckmHRZsPGSp5+NucMJrdSv8A2z8Ym/htT8gDML9N8H2FOXnbQo3gcKY5FIUEOQtkkKNzZFbVgLa4nIsXn17iJX1iph6Rj6b0aFNcaxKkNoynUdQdQezHYihVcg/XCllzNgk8wW5lOQeYpdc6LJFKxSMujsWRk3BU8DbuOP0w4lqFRk4jVNqkc9fpEnwpnIoc4wkViJFMYP8AhYkUTXbbGrqq2sp9ntzFNNZ5dnxjt0/ofmOjRSKySGtcb7VweOfnGS9xXKsMEdjNBhVzYM4hFujELbkRoLFyyAcfXtgIsJOFGfgIf+pprGP2EF57ruQgTUJllN6QEGxPenPpodzhmvSaixsEYgH8RGM9Pz87wV4p8fvlxH93y8eiRA6SOSwIoWKFUwOx3/rhnTeGJZnzG5HbpEb9XYuPfDfROszHL+bmJNMjMVQBaQAAtxVmlHvzt2wrdp0FuyscRunlQXiHnMiM25ly+8YQqVY+oEqbIsb+/J/tjVrs8ldlnWK2Vec26voPrBvTxHBAxljMhmNUG0kKtNV0askWBvxvhiwtY42nGPnF69tVZJGc/KV+u58OERIhDEo1Kg7lgLck2WJrk9hi1NZGSxyZS58gADAgnLZWSZ/LiQux4A/3xg7Mta7mOBF1RrG2qOY+tlsnl5TJmJtKG1CxUzE+UFYUBSkfh1G7LNxjN33Writfr8fvNCxEobJPMn8P+K8t/wAOOGXLZaMW2mTk9tRC6nZj/LdGuKvAtRo7v1MwZj7vwYHrJ019eMAYA+nwg7qUeXklkTLQZtZXJ8xkQOQXNkHcafkAjkjB6jaqhrGXH06SriosQoIJ7gQv0L7Po4SuYkmeV0GsQINMgO1a/VsavaxZ0i+xBf4kz/8AGq4z37ftOr0oV85Jx8v8wkxysszHQ7SRAAxGxp1rRUAhVsgAEWaO1YWHn1oBkYPePZrdj3IhbpEBgSVYYWhQAmJpNIjvY0aHme12PzvC9x8xlLtn1x1/iQCFyoHAivneu5hP/qfMmzOkV/BITL2SQK3LMRY2q9t8P16etv8AjwF+PLfwIuzMo3df2/yTBma+0KWGNIsusatpBkdtbuHuyvrbauDY98HXwxHJZ/l0H7RazVnOFg3N+P8APTBy05BvUNIArfcDbjf9sHXw/ToRhYMamwLgcSWbxjmVigWSSSQm5GJcg1qIVdj+H02RXfFRoaizEDHaF/qGRVHUnkxfznV5pv8AiOzSbUxJv6DsD8jDSUpX0HEWa536nmH/AAn16GKIDMSMZI2ZoQVLBCF7nn1EUB233F4W1Wnd2/4xwev57ozptQqJhzz2lB/FeaklZhmTEh7NZH0qmJJO/f64INFSqgbcyg1txbIbAhbJ+P3iB1hcy1ekFdCj5bu30AGF38MRzx7I+sY/udgQgnJ+klh+0sk/xcsG35V6/QFT/XFG8JA/S8vX4ww4KwgnjzJvQaKaP52Yfsb/AGwA+GXryGB+0YTxdD+sS/l+r5OWtE6Ak7B/Qb/6gBgDaa9Oq/TmMrq9NZ3xCLdKLJa0wXuDf04wDzNpwYV0rcAA8yhLk2GwG/8A2wUOIB9M4HEzL6kB25q8Q2DLUq9YyRN3lbg2fb6X/s4jAly7A9I7eAb9eEtR1EU8T/QsUsz47zEOflVys2XEpGkqAQoavSQAbHa8aI0Vb0gjg4mf6DpCniPr+YyUtQrGYJR5kZCgc8/nx+2F6aKrF9s8iXbLgezkjr1iSvh9WnAd75ISMmzQLUW4W6raz9MaP9SQnsj6wo04DYY8yDK9WkjYr5rpEx2WMkFOwKVxQ7cEDFjUrDOMn9/jKLcckHpBub6BmJpLkd5Y+TNqLrp70Sdj2083hhNTVWvAwfSDbTu7cnj1/O8r5npTS/hDBIxSqoGlB/mdmC6jyTvZwRdQqdep/O3Mq9BfgdBG7wZ0CCcOpk84EL/C0gpHJGq+ot2tdvSKNEWawhrNTYmOMH19cxipFHtfqHGfjLnVM7ADmm1vKAmtIw1BAmqI6djv6iTv3sgYFWlhCDGOevr3h2IUEsSYlZAtAwny/wDHXgoNmqwaZdzsaOoWNsaTgWDy34iaMaj5icj0hPO9OzOYSOK4tbnULZQXYizsCShQbMao73gaWU1sTg/n8y1y2smCR6/H+Jc6Z4OjzKiV5tUUUYjOjYFgNJ0E/ipzd1R/PALtc1TbVXknPMummSzbuPux8I0dDy8WVKCNQiCiRoBZvqb3uucZt1ll3LHM1BpkWsogxLs+byz2WQSEdjGB3vvq23OBjzR0OPnBjTk8cfv/AIno6nGopIokQH0gKux/Xn8sQUY9SSfjCDSqBjM8n6xrtZCSD8gfH8tX+d4kVY5EsunRTxBsOVyqFiIVGsU22zd96ruAeO2Cmy1sAt0nHToDwBDXR8+JJkU6tDHkXttYHxvt9MBsQhcwN4C1kp1mubeJZG0pWl2KEk+nVzV7gH2x2XI5PEtRpzsVz6SNY4taNKkdrZVwF1Db8IPyfp3xO+zBAYyXq7oOZR6l0jIzEA5aL0rpAA0kDsLB/rvgyanUJ/2MD/QV49sZgqTwf066ETAkf432v2uhgw1+q9ftI/ttPdfvCeS6Tl41KIqlWQIaUEsBXpYsD2FV/fAm1NzHcT0MJ/SV7cKOIKynhDJxFzG0ysyFVbUCUvYkbc1YwdvEL2xkD+YIeGIvKH7/ALSs3gnKMgAkKsEYFyNVkgAMf+Wjx74uPErQeRx+cSr+Frj2f8ZmmR+y+LQzPMWIPpoabFcE2aF9xvyPpd/GGzhVxFf7cqsFJz9oO6t9n0pX+BFBQ5bzXLfSm9P7Xg1Xilf/AHJ+g/xK2+Ht0QD6mL+c8GZ2EFmy7FRyUIb44Uk/thtNbQ/CtE30tifqEqpkh7EVyCNwe+LGzEny5BmMlWLLZKtXGXwRlZFgzjo5iXRpZxe21iq76tNd9sK6x1LoCMxjSphWOcS/4X8VznMBGZ31KyKZApIdhS/yg/i2onvgOp0VWzIAHwhaNVYW2E8S1kPGxc1Jl0amCtobSyk96bY99h3GBWeHhRlXx94zX4jZnBEYs7n8tHJHEwlMkv4VjXWea303+mEq6bXUsMAD14jdmuCEA943193gljh1GYpqFD8Or0g3xY3NfGEl9pwzdMxG5zqLAW4H8TmOZyuXg1NI3mMN/KRr/wD3HXb8ls/TGuj2PwowPWDda1J7xt6Z1OebLRVDCrIWVl0hgBS6aBJKmux+MKW1Ilh5Mt5WeSYtdMz0aMGZG9DavQ3b2ojj8xhixCeAZKWLjpKWd6QklnLyK98Ix0yfo1A/ke+CV3FOLBj3yjVBjlDJDkpsvpii1IR6pWFi2I4ut1ANAdzZxxsrc7m+UIEcYWv4zyfqOZlV0a5gaAV0BVa+BSjbljviVSpSCvHwlUazkAQj4dny+UiWWVEQSyldSMxXVQWwDfppmsg0K23wO8WXPtQ5wIQbEXHTMgyPh6JpHSPMp/DaVZEUkXGVGqwargdyON8XfU2KoLIecY+MqiLkkn4/OeeGfD/TyaUzZv8AhswoUvBWrpVBNkDU3Ix2o1WoHJwvI/MQa0VgYU5Mp5pMp06HzIwiZssyqkjvKigEB6KoAWohT2sEWaODJ52pbaxynHTAMCStAyOCfiZfg8RymCGOWbXIyh2YIEEUXJNUKdr0ixvfHcgbSpvZlXj65P8AqN1PtAyfaPJ9wl0aphE6lmUrabHg8Abf7Jwq3/GSp6iaOFsw6njrPJMq4Nnb44P6Y4Op4ljW5bcDPDAw2Au9+D3xO4GdsYDAmsmXP0+KxwYTmoY95hhN7Xjt041Hie5eNgdtqFc+/P7Ygsp6yEpbPPE9kRm5YtR7XjgQO0kox7yRiAAN+97d+3OIliSBzLXWekSw6bUeoXYPPF8fO2IrsUwAuFwOzt17QX6ytd/83H6nBPZzOHmlcS10fO+UzOVBcCkoClN/ib6dqxFq7uBBYZvZbp3xIMxOXJIoE3txZ/1xyqBDM+eFmLmW9qFUdtxWJ2iSLnGMiTSdRbSoGwqvmud/998UFQnGxRyJbHVmZvUqni6Ff0xQ1ccS6Y/SsZPCrai4vUnFHfnkH3GFbhjEU8QA2icn8TdKXK53MQL+AOGX4VxqA/K6/LHoabPNqVzMkQPPFY4wZWwZMYPBsRnXNwFNStFfB0qy2V2HG/HfbC2rOw1vnnPzhqMEEGQeEciZJTII3MsK3sNmf8KX3VrNk7jYk4tqrQq4zwZNKDOSORDP/wAL5fJowmn0zc2tNKQ/+C6VD21tzudsA/q7LmBRePt/v4Ttqp06nvLQ6k0fTr6fF5Cx6gwPrcjWAH1EbruWIqtxWwwNqw2oxec5+Q6dMS6Livd8hDvW5GaHMW7sBFFz+EEMqmvnUpvCdYAdQB3MvjCc9eZzCWQaj7Ac/wCtfONoDiJnrHv7PxLHA2iMEsQxu9gb0j9Bq/6hjO1u1n6xutQFG6Vuu9Bky0g/hsUKAltyNR/FuNhvtjq71deTzBg5b2BBf/hfmJI4ACJWok8k7UvuawUW7SAZzV5OQMQd4n8QT/dUEMrr5T+XKQTYDDVHv9Awv4GG9JpK/MJcdeR/mC1GpYV4Q/GZ4RzOcMXmTDMT5eVigABb1L3vkc6R2O9kVidXVRnauAw5ltLe/VySPSG/EuUEmXSIj7sykCCKUgWwG42u9Wrk1v8AnhPTsVtLfqHcj0jNgVqQF4PaGOhZGNWM0g0Ty6WlRSNOoCiNtypJvTZGFtRaxGxeVHSM16VgM45PWM3h/IQIHkiAACELEp9I99IA/oDhO213IDfWLXq1YCDpEmbJCbMjMSKskkSM5hRHKKpc6b1rZpQfRV3WwG2NRbNlflrwDgZyPn0/eR5a7hvPSLGaWkZ5ldRIRJmC49bGyY4UsUCR6uNhXth5OThT04Hp7yYEj2ct35Pr7gIQbxbJlGMcC6pXNsJDYhBFLGoFAMBVgWBxubOBHRLcNz9B6d/fJt1G3CqM98ekq9L8bZiWfRKIkQvpJCtYI339V0AN+/sCdsXs8MqCexnMirxK3fhsYk2f+05hKx+6xtFZEZ1MCVGwN7qTVXWKL4Qu0e2cyi+J2JxjiTx/aUg5yn6OP7rgR8JPZ/tDHxIntPMx9o8AJrKs1DYlxzte2n6/piV8Jfu/2kt4oegEK9Q8apC8cBypll0h5FRxSFhq03W+laJPG5wGvw5nBffgdvf75L69g/s5ziQ577Q8usIdMqWuRk/GAfSFN2BwdW30xZfCrCxBft6Sp17AB+YMk8eoxH/0bBDw3mA/1Wh+uCjwsjjfz8IRfFm/7LDfTPHOXkT7umtpPU0Y4DMP/wAMWaJarXbc7d8Bs8MtB3nAH5zOOuqN25B25ECN9o0B2MUo9/Sl/wBcG/tNnUMJceL091P585tH44yZ5WQfVf8AQ4qfDb+xEuPFNOeeR8pM3jDIttrYfOlv/Tip8P1I7feX/uWmbq32l1PE2SIozqBtv32+KGBHR6gH9MJ/X6fHDS+sMTgFJEdSNVhgdj3rkD61gR8xf1AiER6bBx8ZNBlFNm77D/e4wNmI4IhgBnIjJ0fMRZWFppmCINySf0G9b/GFmR7XCqMzM17EnAnIvEE8k+clzAYSLK1goLpeAv1CgfHOPRUqqUqnQj1mcUOeORKPUlKH1KV+oq8XqwehnMpXqJf6H1GVIXSBisgOsqBetKHAINkUD9CawO+lHYFxkQ1TkJhest5rxrO8AjEjrz5psBmPaqAoV2/fA10NYfdj4SrX5A9Zb6b1QTKRNH5qxitRJ1nb8IIOphQ4axwMDsqNZ9k4z+fKHpcODuHSFOldNEsMKpJJl3MxkdJGGqmFU1KQy1ZqloHfAbbdtjZAYYxkS21gmcY7xyfKvok0OhimfWmlAyiOtRNH8QYm79zXtjPLDcMjkQalWOTBvT+mReaCOnFhw0sgEage+gk7D53+MFex9uN/y6yp4JOcH3S1mur5RnbRnWGk1pSRUVdhwTRb62fyxRabQOU+0gMT1iH07rmYQDTLIQRQViSPa6O37Y0bKK26iQrnOTzL0/iGYqFkWORQDVrWx5/DXbAhp17HEL5hTtB0K5Oc+R93mBnId/LcldcYbSuk2aKk72N6w2puQb9w4459D74H/idsY4P7iUsnmMxl0lMs82WDlWSGlSM+1gqyxjgadro7+nBnFdrDaobHfqR/MotbLl3OPT87S10/rmTzDxx5iGNZ/M1I8Tkhn93CKEs0Pf8ALArNPfUpNbezjuIem2t7FDde2OYVzJKS2TexYG6B/bc/GEUAK8TRsLJbkwxkesUQF/FfHH6dxgD0+sKfLt9kwv1HJR5lFdXaGQOsjaDp8xkFaXNeoVgVVzVEqRke/t8JntSyWYPSIfjgjJwZfzY5nzSBkSZm9Go07SAEGyCxVQf8N9hjY0X/ADO20gKeo7/D+YndaU9onJ/ac6yUo81GfcawW35F2d8azr7JAitbDeC0v+Iso0kz6AopmOn5Ju772KwPT2BUAaX1FZZyR6mCVhYABz6VJIX5NA/0H6YOXHaLhGA5k7OCL74GAcwhIxJ8llLDn02FBJJArULUA3Vk1/sHHO2MSUWGG8MdQzEgkaA6pK3ZlUnYAGib9t6JPzhX+r09a7d3SG8m123ESzN4MkBMZI0i2E1+kEbMGStQGxF8XWKjXqRu7+n+4X+hY/D1/wBQH1XpIjVShEqH+ZSDTVuKHB2781hmq4ueeDF7aAg45EodJyoknRNZQk7MBZvtXG/z2wax9qFsZgKkDuFzOoZnwtlJpPO1PHK27aTQLcFgeATyfknGCNfeo29RN8+G1liTKea8C5Zzf8YGudQN0K9t8XXxO4ekk+E0nnJ+sgyfgPJ7+YcwfamUfnek4s3id3YD7wf9nr7H6/6keb+zrLA2k8irtQbST+oA/pi6+LWY5UQf9nTHLTQeBNDK0eZNrxqSxR5BF7g2bB23OJ/ueeGT7yw8II5V5PN9nY/FBmjGrAWmkkA96IYbXxe+KjxUYw6Zg28MYMdrYlPM/Z/nXJQ5mORForrket/YUdJH98FHienX2guCfQCLtob24LZEgP2YZgV/Fg372/8AXRif7xV/8mQPDLexh7png2aNR5s6zUw/hl2CFTQOq1Or6AD674Vs8QrY+yuPf3/xG6tHYo9o5/aZ1rwNLM7TpPHG5c+jUdIANLpNAr6e24HGOq8RrQbCpI+8pZo7GORwftA4+zzOg3qhI59L2T9AQMMf3PTn1+kANFaD1k0HhzqMVnLwqgNbeYC1+5J4rf8ADXOIbVaV+LDn5Qnk6iv9Ax85f6D0TNicSzQu3lKG1+YgsqraQF4O5I3I2O/GB3amny9qNjPulq67N+bB950Dqxzn3fTlotAQKsZUoRor1engEAentueKBxlVCovmxsziEBIB598WopJI4WZ5TmRIdJYSMyKoo76W9LH29h84OwUsAo24hq05OTmBpfCMsx15ZdcZ+aKn/Cb5+D3w0usRBizrAW0YPWCXy7wTyRZhWRkHB78AUeCK3vDBIdAyd4FcZ5kuYzdqNI2/fA1r55lnfdjEPeF3iynmzzAGUL6Ev1Le3HGre65FfOF9Rutwi9IRUCjk4MFePM0JsvpjqQLTAkeoiyTxVEX+HfjB/D08u32uJOscPVgTmUZoggkEb37EfON/HGDMYHBnT+g9TOYhVJv4cj/gN7SCvxLvs3uMYGqo8t9y8jv7p6PS3+dXss4J+8JdOURTFpkMm34dZUXtvdX+WFnO5cLxI8p0c5PP1hrJdXqxQ0HgNvz9e+FXpj21bOTwYQn6hHPE0eZjWRf8wsf9vqN8UCvWwas4MDZoRn2ekTupfZfBIwbLTmFW/kcahfsrEg/reNOrxh1GLFyfpMuzQYPp95QznhOSKSNpJPJ0gDVMFIcLwRpY2a2r4GDLrFZSAufh/uWNAOGDdJAvhzIMKfPerWf4gicLpO9+oUCOOaxc6jUD9NfECK6mHJjZ0fwh0+ApJFMZWI1pI5NBeC2ylOx5GM+7XaizKkYHpDUUBRnbn3xtyfS1cKS8G7bhVGklbFJZ2K7j6j8sINYyk4zCG7C4K/nvi3K+TyJeNndJpu/mF5GAJFmSjW97A3ueDhzF9/tAeyPoPlJDJuA6fX/crZnMI+rypctcZGsO7G1LAEsCNJbgeoGuxxKoV/UDz6CHdx0WL3X3OXJdsv094ydggFnfkaWv/TDmnxaMBmBitjbfa2jED+E82jZqRtEaSaDoVUAA43BB5/L33wzq0YUgZJHfmU0TK1xbHPYRnJk02Tv9fzrGYNoM0j55TJMky8jrx39j/wB6xDBTJrNg6jM8aaS9gv6D98SFWcz2gzDKxF0B8iq/ffEBRLG1yMzeCJ3DaLdgL9Pberr2BOIJA6yps9nrzJU1IfUdxipwekZTeP1GS5/qDhigNKK27cD9ccla4zANYVf2RzKhzLWN/wAr/wB/pi20STa4YT05pvk/njtgk+e3pN2na+/vv2xG0S/muD0mpzxA/l35xPlgyjalh1mNnTv2/P8A2cdsE5tQekmh6g3F7/B5+MVasSyXA9RGfw51FlNUQSaIPI/thS5BAaqlbF3dIL8T5JMpmQIUZBmKIMV6g5NH0H0leDVdz7Yapc2p7R6esz6X9npM6k8bOQsoUL6QI7KUDWwtdJ9xuPY4qmQOkcqUlf5hLNiDOx+XOt7Urj8S33B/tgKNZQ2VlL9GV5Wc76/0Kfp/8SvMS6SYfhUHuR/K/wAnYdt8bOnvr1PHQ+kRya+QOYLjZzp0hpNQ1WoLbWbv6EEH6YMVA92JBQnnrN45bFj8v74GV55lJ42VhZdbRx87nTueDt84sLLAcAywVSMkQFPmpImuM0pola9DfVeMOKquPa/3As7V/oj34f69FmI1+8eVG72EbXQsGiCCbHuDZ+cZWp0jVkmvJE1adYHANmB+/wB4TzeSl3oEAb7Dt7m96worrHLNzY2tx2kasQNyRte3BxPeFBK8mS5bqBPpB+o7D/TENV6yEuSw++GMv1bUulgHU7aTuP0P9MANWDkcSG09b8iDJ/CPTc066ozAQbbyjpDfFbgflRwymv1VI65+Mz9R4dgZAzJMp4cny0rZmeYS5WGvIy8UbE0PSvpAJBVfYnV3IGLtqqrUCIuGPUkxMGxWIzx6Cb9G69/GzE0sSZcSofKiYHzAqIxuQ/yrQJ0gbA79rrdpvZVEOcdT25hVDFMtx+5ih99jkqMx+Ssy3l8yG1etgNQJI9Oo7MBRvfvvoFGUbs5x1XpwP3xJL72AxjPQ/nSR+HMuyQ52N4yrBAC9/gdCXAP/ADVz++I1DBnRlPH+IOtDgr0xAOeW0VtyD37Xhms4bEAw4kHS45EkGYQogjItnvSb/lobsSOwwazaVNZ5zIqVlcWKcYjtF4zyGnfzAfbQT+mMg+HajPGPrNb+50/gnqeL+nncuy/Hlt/axiD4fqR2z85b+56ft+03Pivp5381vzja/wBKxA0Oq9PuJx8S05Gc/Y/xJ5es5ClueLcal/Fx9Bwfrio0up/+TLtq9LxkiT5HxDk49TJmoxald23om+CPjFH0uobqhkHUaRse0JaglhncBJ4XdhYCuLofH5YG1dtYyVIEY/qaDwDNc7HCZSDLCDsaMi37bWR3sfljl8zbnacShekkb+s3TIg0wZCAd/UK/Y/3xBZhxgyxaonOZ4+UjB/Gg+rL+2+OBf0MlXp7SyOkgxq2tdyeWAoD88V3sDjBlTfXu2kyNOhFjtRP1H+uJN23rIY0Z5MlTw5IdwqgD/fJxH9QBIZ6QR/E0boEh3H61f8ATHC8SWao9DGTonTRFGZJGIUC2sVQFn/dYVscucLFNVqcnYsV/EPWvPm1ozIgXSnbb5/5v9MO1VbFwZ1NYRAM9eYChyzEen9r/thksJC1nHWXYM2Q1XuDgLIMZjtWoJOxjD+R6xaFHAdDsVYWCDzd8j4ws9RByvWS+mrtGVmdT6IJEEuT2kSqiZ3WMhRsqBSApPyKOL1ajadtvQ98D9zM+zzKjgjM5pFnVeYwPlhBIbWl1DS1bWpJFX+2+No1FU3h8iKqyu+wrgyVInCG42C3psg0GF7e14HkZ4MqVZRzBvV4lrYHYVvg9ROeYNuRPJ8p5OXy6uouVzZI3VWA99wfX+3zgi2eY7EHpLNUa0TPUmFOg+O8xlZXgzLNNFZQs9s6G/xA3bLe5X22GA6jQV3JvQYP2MpXe9L4boDG3LdSy8zur/wlCeYJCQI5E1BbVrNWxAo7jvvjLfT21gEc+7uPz3TYGtU+yR8z/M0my9H0Iuk7hgee3PBH0OK7v/oxkVg81gY90hlidANQ53v2/MYkFWMph0XHWeJnar+YDajiSmZA1O3p0hjIdcZN1JI7g3sPphd6AYR0quGcQ4MxFmKE0YYsjJqIptLimAPO/G2ADfV+g++JW6TaCVnJPEfR5elzrGo+8ZSdrWNheqttNb1ILFMOdvkY9Hp711lZY+y47/5+HumXh6HxjI9OsbZOizz5eTShRnjIQbKzFSGRZN71KeGuub+M9b66rACc4P8A7j495o2gsp4wcfOLHWvDebhgWMwuwhVpJXH4bcqKU/zEbdvfth6nU02PuDDngRJwRWFAio+dLKsZJABJC13PJ+Th4V85EAbCRtM1ngARdjZ3P58ft/XEhuZQrxKZi2vF90pt4kkUK/ztp2sCjbfShX644n0nADvN5Cp2UBQB+Z+TivPeW4PSaS5eztvsP6YkNjrIKZ6S5kYNLh1ZlkQ2HsaSwFgA9jY/PEM2VwehllXDZHWazZtJf+OrFrJ80EazfZgRTV77HHBSv6D8u0sWVhhx8+80znSykaSK2uKTg1W4JFMPfn96xC3bmKngiQ9BVQw6GUDDgoaBCwuml4PILLs+uNyDsW9LLf8AhOxs0ARd4ESQ+/EOBldkfPCXh10yublhp3jiIin4BY7kJqOwBFbjvd4ydVqFa1FbgE8iOVDyvZXr2P52iFKJI3IEhY9zfpJPNA7GiTv+eNQFGHSKFXVusvdPy8oYaZZF33qRhz7UcAd0x+kfSXVTnOYx5jqWYcGAtI63e7EsAAb3N7VzhFa6gd+Ifc4yohGCMaAWO/6/1wuzc8TRrrXywWMx41U2r+lhYA2I3IOrf9MWDeog9oBODNoER4/MibUrcaeR8G+49sQ+5G2uMQ61VsvmVnOZH5xU1/v6HHbQwgfMas4hjI9VK99/jC71ZjwdLB7XWEep9OgzyAOdElUJ0HqAPY+6/GKVX2UHjkenaI36U8ss5/4vzGdyaRQSRoU1ELILYS6fwnY0CQ3HO2NrSV6e8l1PP7TNv1FoUIRxK/h3OjMo7EKjxUdR3VVP81VuwOwHyPbHamo0kY5BhNM62KexH59Yy5F4fJZc3C7RHSY3c3JrrSpX/D6RqJ3FnvhOzeHBqbnvjpiMOAyjd0HrBHVeg5OeNswss0RRwkmtNWotdHavVtXtsMMVam9CEIBz6QFlNTncDLXT8tllyMkEckrxTVr10GjKtvIigfhDaCy2Tps4q9lpvFjAAjp7/d/ElaENOATE4Z/O9NlaHVo0ndCAyMOxFjdTyCPfGia6NUu8j+Ykt11BwpjHlPtFiJqbK6Q1amiaya+GHHwDhF/Cj/1f6x5PFCDlxGTKRw5pBJCQVsgDjccjSaNi+14z7BZS21xNJW09wBBmSZF0b1Aiqq++I3gjiESvLZU5hbokDswvjn6YXtYCEtfYntdZ54kBBVyury0HltXBbY180K/PF9OeNucZ6xVSNpbHIlHp/UGCAMxP8xq7B4r64tZUM8CHpIddzdZej64ym1JPwf8Ae+BmgSxqqdeZk+djkvzIoz86R/piQrL+kyP6ZR/uBuqeF8jK1iNkP/2zX/b9sNVa3UVjGcwDeG1v+oYPu4gjNeAcvzHNOn10kD9AMMr4nYP1KDAN4OOobEHSfZ9I3/5mM/JQ/vvgw8UQf9D9YA+EWf8A1KSfZ7mQ1a4SN9w3xY2IHJ2/PBv7nSR3i58LvB9086P4SzX3mJZoG0FwGNggKTRNq3tibNXT5ZKtzKJpLg3tLxA/U+m5hHYSQzekkBijcA+9Vhiu2tlGGH1gLK7FPQ4nmTX0PIaJUhVDe5713ofuRiW/UFnKOCxhXLLNLkpmbU0ULqxbsC3pI/cH8z74A21blA6mGRi1JyeAZT6SlZiAVYMqfnbDF7P0N8DK1D21kME6DM24tPMOoVtWo9vb4xYqfLwOuJUOBZz0zO5dKmjkgSSaQIrxq5eM1HpHpKtq7Mb3q96x5mxWSwoo/maJdiNy4P5+05117o8UcirCzS6qZRo/ErUQVINkHjgEEY1KL2ZSW4gWrGeBHB/BUCqX1sikbAlbBO4tiQLFEUdxjP8A61icdYUVKTgCWMv4VQaW1SMSpIUNHq2FjbuG7V74qdSx4/mTlUbIkWU8P+agZGZHH4opaDabIG68E1x/TENdtOOvvEOXIYbhxAU2W3JKsoPBHetj+mGVYY6ybKgzHAibkOsPlIV0G2eRmO1BlHppvez2+Oca1tC3uc9AJmVXvQgx1zHDJdSy2aARZVM5FlAGAurOksBqrGXbRbTk49n1mquoq1Psng4kjZZkXUVPeu1kc89sD3BjI8ooCcdJJkOoEVex/riLKhC06rIw8Ysr1IMpjkAeNxRU9wf3BwqUZTuXgiFu0yWDKwJH4MaCZpMoUOWKMWietSGr2JUlxttZsGsPNrVuQLZ+rsZlV1vp3I/6mCctOJ0La7AOpiT7CuWr6b1i7IUYADmFQCxSWPTrAUXjRQsirAhRyAEJstXBNdwTY08b84e/t/IJY5iZ1qdAkZ/C3T4pnUJMiSJbiJz611qVYMNrHB9/erwhqmesHcODxnt8Y1UyDGOo7enujj4nyKDJ+a8SMsabq3qahWgAsPfkf3AwhpbCbdoJBMoXUOc8zi3WI3epZBWu9NAABQeFA7DjHo6nA9le0UtBb2m7ylmZJHYODpKVo02AgH+H29/k3gw242wZ3E7vSNkPjqXSHklaVzZeLy6UHegrWAq1R2BNk4Qfw+tjhVwOx/1G6tWaxnOT+d5bj+1R1QhcqCx7mT0iuNggP5XgX9nUnl+PhK2a4tzt5i/0DxVIcy5zMp0T7OT+FT/KQOABxhvUaNPKArHI6Suj1W27/kPB+06FD0ZtP8NGYcgrZFHfY8HGGbefam4BQi9Zq2R0/iBBHb/XHeZnpDLWhwcynmQ+q1r2o4KCuOYC5bd+V6TbPX7gHvWIXEvqCQBzN/LdSRZBoUOx9/2xGVnKLATj0kQzLDlcTtHYyv8AUWL+pZ59/O/x74ny5U6s88STL9VC2TYIG1cD5xDUE9Jw1iEYb9pf/wDFJV/Fe++4o0d7wLylzxLqVIzjiavnY5BpkRH/AOdAf++JCuvKnE7bS/WTHK5byUihBi0kkmKrttzswIIv+gxwtt3l35+MEukPIU4EDP4Tj++Ry/eJRTghGQEC6G1EV78YbHiDeUVKiLHQEN5uenOIuZz7M50LeXNFJQNDdWJ+hFfvhxPFqj+oERA+HW4yDOgxZKeLp+Xypgid0TVKZEZkWmLBf4dkkX3FYy2sre9rAxwYREPUmWJOtyZdCQ+U0xRksukgahuQCFFLe22BLSLHxg8mMNUNpY5iFH43zzMWR0e21FMu9igK0+VKG9O/Kj8+MbJ0FAGCMfEf5GIgHLe/4H+f8R/8E5z77qlngkiMZGgyKooi9lIqwNv5R9TjI1lQowqtnPpGfPcpgDEL5nw65ikqQEuASumgWU8qL9JI5qxeFhcCQO0tXqVWwBhE3quTlJXWsgNe3JPPI98NKyes0m2H9JnNOqdPdYYCwItTVgg2Tq7j2YfocegrtUuwH52mDZUwRT8YKOXYEHgjcG+PkHBw46QBUjmNvRvHDELFnbdAKWUfiUf5h3+vP1xn3+Hqfap4PpNDTa/ZlbRwe8ZWy6soeE64yO2M7LKdrcGaJqDAPXyJGmYIYhQaB/3eJKDHMqt5VsKOIxdF6rvpG9/P9MJ21DGYw+274iWvHnhlJsjLJEFSRl9RJoNRBtjxdirxbQakpcu7kTJYli9Z7zgRzJitI23/AJpF7/CnkL8irx67bu5aZW4rwId8KdLZ6mhchlVg29HV2C9jtR5wnq7go2OOsc0lDud6HpOieC/E7GfyJ4ypkXS7tw7AUC6kAA1S7c2MY2r0oCb0PTtGiS3DLzB/WfDH3hy0WahZNRXSxry2HMYAUDbtxf1wWnVeWMOhB/OZLVFySIsZaGoc0hBBVVYgjjQ4BNfAJw6W9tGH5kQQX2WUwUoUgVeqySb2Ptt22wfJBgeDNZstVYlW5lSs1z/SyjaTW6q23syhgPrRxKWgjInWUkHE2i6nmo1CR5iZFXhVkYAb3sAaxxrqY5ZQflKZcdDCeW8bZ6NNJk8ze7kGo1XH0wFtDp3bOMfCGTV3IOPvDWc8cGJo1bLRuTEjOQxB1MNRobgc8YVXw5XyVYjk++Nv4lYhAPPAhyTxLk1iR500O8ayBbBNMWCgAGyaGo9gCPfCo0V5Yis5AOPpDHXDq/H3MudBz2TzpK5eUh9FuHBBUdyLFGvg4Ffp76BlxxLp4gjE4l09LiJuKeOjuKcE0RYO57jfAt7jhl+0KNQuORzKeY6Ex3U3/wBN/uNsXW4DrJZVfoZDN0CePQRyCGHvY3B+f6YkahGzmC8pWwFbpLXXcxJOwMlhgoG408fTkXitYC9IzXplCbU/eCMxkzzrAP8Avtgwf3QdulPXdgzYdMn1KNDWwsED8W17VzjjYmDF1D569O/8zZ5pB6bII7m/6HEAIeYyXsxtH1kuW6jICvqBrv3xU1rJrsJ9k/OM/hfPuZNyT7j4wncgA4lNZWhq6Yg7xj0mMTSoNklQlxfBewa/rWGdPaQA3cGD0aeZQQ3fI/3OJdT8OZiFypjZhezqpKt8ggY9PVqqrFyGmHdo7q2wR850H7MYMxBHIrhY1LB11mm40t70CtbVZIxkeJvTYwK8n7TR0VFtaEuvBjh03OvldeXDmYRhdTOdRfW/qG/AptIGM2zFhD4x/oQooDYz1g3P5p45XVWYAMR6dhsa4FDF0UFRHcggHHaL3jDw1KJHLTkj0ly6kKxC6Q6n8NmqIJFE+xGNHSapCuAv5npM22reNwb0zmA+ldHaS1kjcIqlwQPxULoMNqPveGLL1U5UwVdBY4YcQJHk9tbKasBFo+tj2HuByfyHfDXmdhFfL7mMvROoNlEKQtG7mVtYbh6A2Un2vcje/phLUVC5tzg4x9I3Tb5K4U85jZlSuYj10Y2OxHNEfPcYy3zU23OZsVkX17iMQz4f6I4YMRYPHz/phe64EYEEzpUhUHmVfte6rH90+4qdUzsrOqkWihgQSt2bNbfnhvwilhZ5xHHMxLvaJnBpFCsQDqAOxrmvjHqRyIj0M6sSn3eIxoIwyqyqBVahZ4/rjzjbvNIY55npLSooUoMZEoZPr8kD3qtK3VhqDdwN+N63GCmhXXHeIpew4Y5EK9dzRzeYkSMgRuB58Zr02vmJKn6/WxR5xSpRRWGfr2P+DDpWbGCDp+3vhDpmSVVRDNM2mwWZ7sHkEEEEdqwrbczEttA/xNEaQBMBs4gD7SeiQZdI5I0KmWQhQoARUVRYIu9Rbe6qvbu94be9pKt2+sxdUgQxKGeXixjR8oxbzBC80jTQJKiMTGBE+kEg1ZRtvgFT9B74AFCOVJ68/wCowTvQOOvSUoyCR79/+2LnpBiR5qRd+LxKgyrEdJUy8ayOqMyopNMzcKO5/TBjlRkDMGMFgOkI9Ul+8ZhhEmss1IAP5VFLX/SB++BVqUTLGFsbe/siH+g5WOPLzmNg8y7u0Z9KHS2gA96NmxtdbnThTUOzWKG/SY5QiLWxHUTM50b78FdwIsyFAbUtLN7MDwHI/I7cYhNT5BIHK/t/qCanzRk9YFTo8gkWOKSRJNQUjdCCTXAO/OGPPUruYZH1gfLbcFBMPeKOt5llWSHMSBVlki2PIGkqTfwT+mF9PTSCQyjoDD3M4GUOOcTXJ+Ps1GYxIiyKQA+tBd+6kVtVNR/pjn8OocEjj5yBqrdwB/iMnTfFqzSNlpcrGkw3XT+GRO5W9wa9QG4IHOE7dBsG9HyP2jFN7l9jZm58cZSKKKN1niaQeYKAJS2K9jten+nfFP7dcxLAgzm1araGb6Qp0XMZTqGpUm1yILDEFXrimBAvegDgF1d2nxuGAZcalB7ScjuP8+s2/wDhk2dzsN7B9+3vgf8AUcdI0LqhyO8YulZFIUaWRiqJ3a+B7fF4XZi5wIpqdQz+wsRfEGdaaZnKsoY7AgghdguxHtRxo1IFXEIoKoqr0kUWYIAKkiv9/ljiozzGhYSnElOY9YO7M1atu971+l4rt4nGwKBxC2tYzmJiRpvSS34QqC2sH4I/tgWGbag6wO1erHoJzzrHjyMSkRwll7MXIJvfisbFPhZKDc3MTu8Ww2AufnidhyiLPG+We+CDubo8EHnbHnyxrYOIbUrtPmdjE2foM+XnQwyyuFcK0AOixdFyoNOB3087HbfGoNQliEWKOnXr8hBjPDA8enGJFlI/vAPnZNhKgYk06kswpjHIa7CvVv7E44t5ONlnB/ORL58z9a4Iij1XwvmHlZTEsMcfpVRey+4UanJPNkb40K9XWq53ZJix0r2HgDAhDw11SZuoCB5WSI6lMacCgaPvd9/fAtRUnkFwOfWTXbYbtme3SO2Z6tmBlnZdamrVCx1c7gkUeSQAK/D84yxUnmgH6xvYpG4LkxP8T9DMuZRkiSRwUEg1NqI29V6q/M40NLqAlZVmwO0BqaN7BgASOvwgCbwHOM06SL5UaufV7rf8o5498O/3GoVgqcmK1+HPa5x+n1jNnWAGldgoAUDsBtQ/LbGYuScnrH9Sw/SvbpFrqo2v3/vh6rrM0wz0Jf4ySsVUT5ZUUk0S8Z0sFHJ2QH9MC1H/APMqP+p/eaGkI83ceNyj6xs6QoTUGUsTQU9gO/5/OMu3LdJpLS6/9uBJfFM7NHDHHBFmW1H0OoKhiNtRP4AF1MTtdAd8E0agFmZto+OJmagYJIGTL3TekLGoCiNiu7KI1UE3ZHpAtaIABA4vcnALdQWPf6wqoqj2uM+kZoXSCIM6xRIo1MV2UCr9tsKe074HJiLkEnBnzp17Pq+ZzEi8PKzL2oFjW30x6+msitQewizMAZY8N9HSYGWcnywdIANFiPn2/vgeqvNWETrGNLp0sG+39Mecv4Z6cAf4JJK1ZdiNzzudiPcfOMptbqvX7TQHh9fUDj5wpkPBGTZZVQNG8iFNauxpTV1e29b/ABgTeI3ggnkA5gbdOK+VHBi/0PoC5Y5vKu1ykoZCp9EUQbULJG7Mu/6DnDup1BtCWgcc/EmL6aoYIz/5Ip8wJ2lBsC7X4A2UD22A/fAwpTBh0ZbNyk4knhyRZ8xEJAfORhok/wAYH8r+5AGzfribwyIdvQ9oOtwT7Q5lCHJn7rmAwpoplaj/AJgymv2wQv7akdxKn9JB9YKzHrjBYepTpB/y1x+XbDK+y3EGzbl5nnRurSQuhNSxrY0tyoIohW5U0SNjWJuqV1OOCZNdrKesaPFPQIc/pzEWay6OkZ1ISTUam1LVZDAGjtzhLTal9OCjISCfvJtrFjZB6STo/QPJnya5TMQtemWZdRV5vkCvwAWQpNXf5dbqd6P5qn0HoP8AfvnLXsHH/s18cJmEn8gGWOMSa1bW1ux5ZWs6VFkBBx+eI0jVlN5wTjHT8+s5mLAY4nnT8+7KRNNLKCpU62JA/I4paozlRiN6TaOsuZ6VpHtzqaxZ+AKFduPjAlwojRqAIAHEgiQEGvff64seJKKGBxIYJiQ9WD23vFmA4EFXYzBsdZPms1WUlQKSdDbCySzHfjHVLm9TOcAUNgc45nKIekySlvLGoDmyFP7n+mPRm1V6zzoqZv0ifVHTMll4W0iSRmsqNQsnTd8Di1I+tDuMZT+DVNzuP2jN3iD2jaQIqT+A8g2bbNnM5kOzmShpoE70PRdb1V9jjQGmUVeV2gEvZXD+kudX8G5Rp0lkzOYEkRFEaaK3pAYVuoINmvqdxgVehrRCg6H8zCnWOWDAYxK+c+z3JZgxy/eMyjEadS6QWqjbWp7Efr8bEq0qoNuciRZq2Zt2MH3S30rwhk4JVk++Syup9PmBGINHawgb5q+wwO3Q12Lt6SRrLOQYePTcqdLCQEltmoHVRBI3Ffio7cHCw8IrHBY/aR/WPAmZ8KZWRFD5yVqIYEBBY/ELCoFOw22vBh4dUp4PEsdbYwwRCvVemZbMlbndSAd1A9QPvakECr+OcCTwitSfaP2nVa+yv9IgdvA+TkK1mZl1CwNh21d1+CfyPtg40CDuZFmtdznGJRzH2aZAnU+anoVYIXv7+i+/74MumUDAMF/UHuIRzX2TwOYz94nUxk+XpEY0ggDSBorSK272Tvjk0qLkdc9ZZ9W7EHoR0lvKfZyqMCc5mno3TeXR+tRg/vgT+H0noMQo8RvHVsy90zwLl8uG8oupY27WCz/8zEWcBt8MW3G9yfp+04a5h0UQll+gRqbsk++39tsBPgtR/wCx+0h9dY3EBeLvs8j6gy+bmcwiLxHHoC37kFTZ+Th3S6GvTg7evrF2uYjEE577GMlIsah5o9AolNFvvdtamzg9dW0kk5/xOa3d2xLyfZZlljWJJJlVeK0/mTa84A2iVnLsxz8oY6xjWKwBgfGWY/s7hA0+dNW23p7bXxzgR8NrJ6n7Qy+J2KOghTIeFY4js7t9a/sMBfwepv8AsftJt8TssGCBPes+FYswGstGzhQzoBqZVshSSDY3xavwpFx7RIEWXUuvSCcp9nGXjsh5C241HSTR+K0/nV4M/hytxuP2l01rLztEjyn2awRyaxNMSL2OmtxXZcS2gRl25MqurcNuxL48DwaWDFnLgK7MBbgcaqFXxvzsMCPhaZGGPHwlzrnPUCBpvskyrE1NOt9gU2+lrhldIB3gjqCT0kY+x7KUR52YJJ5tbH/8axb+nGes7+oOOklyf2UZeNZQs8581NBJ0WBYJr096rfFX0qsRk9JI1LDtLn/AMuIPPjnEsoeNVVa016V0g8X881eBjQJsKE8GT/VNnOJ7mPs8jkAD5nMNp4JKkj9sVXw2pTkGWOucjGBIk+zKACvOmPydN//ANcSfD0Jzk/acNawXGBJovs9iUafPmr2Onb6bYq3hlZ5yftC1+KWoMYH3no+z2H/APWl35/D/piP7ZX/APR+0sPFbBwFH3/mQp9mkANiaYfTT/6cXPh6epgRrnByAJt/8uIdqnmFG9tP/pxA8Or9T9pb+425BGJ7lPs2y0RLRsyFlUNQAB02AaAoHftizaLcMFz9pQasZJ2D7/zHAQKDYVbO90Obv+u+H4nPPuyf4F/8o/32H6Y6dMbLJv6QbNmxe/5/n+p98dOnqZdRwo5vjv7j2x06YIF/wrzfA59/rjp08+7p/gX9B73jp08+6p/gT/yj6e3tjp0xcogAARQBwKG2OnT37sn+Bf8Ayj6f0x06eDLJ/gX/AMo7Y6dLGOnTMdOmY6dMx06Zjp0zHTpmOnTMdOmY6dMx06Zjp0zHTpmOnTMdOmY6dMx06Zjp0zHTpmOnTMdOmY6dMx06Zjp08OOnT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7422" name="Picture 14" descr="http://www.yourlifediary.com/wp-content/uploads/2014/09/Lactobacillus-Acidophillus1-300x2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717032"/>
            <a:ext cx="2857500" cy="253365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044624" y="260648"/>
            <a:ext cx="8229600" cy="1143000"/>
          </a:xfrm>
        </p:spPr>
        <p:txBody>
          <a:bodyPr/>
          <a:lstStyle/>
          <a:p>
            <a:r>
              <a:rPr lang="pl-PL" dirty="0" smtClean="0"/>
              <a:t>Przyczyny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2636912"/>
            <a:ext cx="5698976" cy="3773016"/>
          </a:xfrm>
        </p:spPr>
        <p:txBody>
          <a:bodyPr>
            <a:normAutofit fontScale="70000" lnSpcReduction="20000"/>
          </a:bodyPr>
          <a:lstStyle/>
          <a:p>
            <a:r>
              <a:rPr lang="pl-PL" dirty="0" smtClean="0"/>
              <a:t>Cukry są podstawą metabolizmu bakterii. Znajdują się w różnych pokarmach w różnych ilościach. Cukry występujące naturalnie w pokarmach mają niewielkie znaczenie dla rozwoju próchnicy. Większą rolę odgrywają rafinowane cukry sztucznie dodawane do pokarmów. Cukry różnią się swoim działaniem </a:t>
            </a:r>
            <a:r>
              <a:rPr lang="pl-PL" dirty="0" err="1" smtClean="0"/>
              <a:t>próchnizcotwórczym</a:t>
            </a:r>
            <a:r>
              <a:rPr lang="pl-PL" dirty="0" smtClean="0"/>
              <a:t>. Najbardziej do jej rozwoju predysponują sacharoza, glukoza i fruktoza. Skrobia ma znikomy wpływ na rozwój próchnicy</a:t>
            </a:r>
            <a:r>
              <a:rPr lang="pl-PL" dirty="0" smtClean="0"/>
              <a:t>.</a:t>
            </a:r>
            <a:endParaRPr lang="pl-PL" dirty="0" smtClean="0"/>
          </a:p>
        </p:txBody>
      </p:sp>
      <p:pic>
        <p:nvPicPr>
          <p:cNvPr id="14338" name="Picture 2" descr="http://www.sosrodzice.pl/media/uploads/2014/08/cuki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88640"/>
            <a:ext cx="3416642" cy="22768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Czas tworzenia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7128792" cy="3051720"/>
          </a:xfrm>
        </p:spPr>
        <p:txBody>
          <a:bodyPr>
            <a:normAutofit/>
          </a:bodyPr>
          <a:lstStyle/>
          <a:p>
            <a:r>
              <a:rPr lang="pl-PL" sz="2200" dirty="0" smtClean="0"/>
              <a:t> Nawet wysokie spożycie cukru przy podatnych na próchnicę zębach nie musi prowadzić do rozwoju tej choroby, warunkiem jest jednak dokładne i częste oczyszczanie zębów z pozostałości pokarmowych. Na rozwój próchnicy może mieć wpływ także zaburzenie w wydzielaniu śliny, która działa bakteriobójczo, </a:t>
            </a:r>
            <a:r>
              <a:rPr lang="pl-PL" sz="2200" dirty="0" smtClean="0"/>
              <a:t>demineralizuje </a:t>
            </a:r>
            <a:r>
              <a:rPr lang="pl-PL" sz="2200" dirty="0" smtClean="0"/>
              <a:t>niewielkie ubytki, wypłukuje resztki </a:t>
            </a:r>
            <a:r>
              <a:rPr lang="pl-PL" sz="2200" dirty="0" smtClean="0"/>
              <a:t>pokarmowe.</a:t>
            </a:r>
            <a:endParaRPr lang="pl-PL" sz="2200" dirty="0"/>
          </a:p>
        </p:txBody>
      </p:sp>
      <p:sp>
        <p:nvSpPr>
          <p:cNvPr id="15362" name="AutoShape 2" descr="Znalezione obrazy dla zapytania ząb i zeg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364" name="AutoShape 4" descr="Znalezione obrazy dla zapytania ząb i zeg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5366" name="Picture 6" descr="http://ffstatic.pl/propaganda/propaganda_stojak_na_szczoteczki_do_zebow_tooth__1310201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789040"/>
            <a:ext cx="2664296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Leczenie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916832"/>
            <a:ext cx="5760640" cy="3096344"/>
          </a:xfrm>
        </p:spPr>
        <p:txBody>
          <a:bodyPr>
            <a:normAutofit fontScale="92500" lnSpcReduction="20000"/>
          </a:bodyPr>
          <a:lstStyle/>
          <a:p>
            <a:r>
              <a:rPr lang="pl-PL" sz="2400" dirty="0" smtClean="0"/>
              <a:t>Zniszczona struktura zęba nie regeneruje się, jednak leczenie może powstrzymać postępującą próchnicę. Celem leczenia jest zachowanie zęba i zapobieżenie powikłaniom.</a:t>
            </a:r>
          </a:p>
          <a:p>
            <a:r>
              <a:rPr lang="pl-PL" sz="2400" dirty="0" smtClean="0"/>
              <a:t>Wypełnianie zębów polega na usunięciu uszkodzonych tkanek zęba i umieszczenie w ich miejsce materiału przeznaczonego do odbudowy zębów. Najczęściej stosowane materiały to amalgamat srebra, </a:t>
            </a:r>
            <a:r>
              <a:rPr lang="pl-PL" sz="2400" dirty="0" err="1" smtClean="0"/>
              <a:t>szkło-jonomery</a:t>
            </a:r>
            <a:r>
              <a:rPr lang="pl-PL" sz="2400" dirty="0" smtClean="0"/>
              <a:t> i różne kompozyty.</a:t>
            </a:r>
          </a:p>
          <a:p>
            <a:endParaRPr lang="pl-PL" dirty="0"/>
          </a:p>
        </p:txBody>
      </p:sp>
      <p:pic>
        <p:nvPicPr>
          <p:cNvPr id="16386" name="Picture 2" descr="http://www.madejdent.pl/data/pliki/dziewczynka_nadia_zabi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221088"/>
            <a:ext cx="3600400" cy="239514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pl-PL" dirty="0" smtClean="0"/>
              <a:t>Rodzaje próchnicy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908720"/>
            <a:ext cx="7956376" cy="4752527"/>
          </a:xfrm>
        </p:spPr>
        <p:txBody>
          <a:bodyPr>
            <a:noAutofit/>
          </a:bodyPr>
          <a:lstStyle/>
          <a:p>
            <a:r>
              <a:rPr lang="pl-PL" sz="1800" dirty="0" smtClean="0"/>
              <a:t>Próchnicę można podzielić na kilka rodzajów, w zależności od miejsca występowania oraz przebiegu – </a:t>
            </a:r>
            <a:r>
              <a:rPr lang="pl-PL" sz="1800" dirty="0" smtClean="0"/>
              <a:t>wyróżniamy:</a:t>
            </a:r>
            <a:endParaRPr lang="pl-PL" sz="1800" dirty="0" smtClean="0"/>
          </a:p>
          <a:p>
            <a:r>
              <a:rPr lang="pl-PL" sz="1800" b="1" dirty="0" smtClean="0"/>
              <a:t>Próchnicę kwitnącą</a:t>
            </a:r>
            <a:r>
              <a:rPr lang="pl-PL" sz="1800" dirty="0" smtClean="0"/>
              <a:t> – szybko postępująca próchnica, obejmująca w krótkim czasie wiele zębów. W wielu przypadkach dotyczy powierzchni zębów wolnych od próchnicy. Można ją stwierdzić u osób ze zmniejszonym wydzielaniem śliny, bądź u młodych ludzi spożywających często </a:t>
            </a:r>
            <a:r>
              <a:rPr lang="pl-PL" sz="1800" dirty="0" err="1" smtClean="0"/>
              <a:t>kariogenne</a:t>
            </a:r>
            <a:r>
              <a:rPr lang="pl-PL" sz="1800" dirty="0" smtClean="0"/>
              <a:t> produkty.</a:t>
            </a:r>
          </a:p>
          <a:p>
            <a:r>
              <a:rPr lang="pl-PL" sz="1800" b="1" dirty="0" smtClean="0"/>
              <a:t>Próchnicę wczesną</a:t>
            </a:r>
            <a:r>
              <a:rPr lang="pl-PL" sz="1800" dirty="0" smtClean="0"/>
              <a:t> – pojawia się na zębach mlecznych w niedługim czasie od momentu ich wyrznięcia. </a:t>
            </a:r>
          </a:p>
          <a:p>
            <a:r>
              <a:rPr lang="pl-PL" sz="1800" b="1" dirty="0" smtClean="0"/>
              <a:t>Próchnicę butelkową</a:t>
            </a:r>
            <a:r>
              <a:rPr lang="pl-PL" sz="1800" dirty="0" smtClean="0"/>
              <a:t> – jest jedną z odmian próchnicy wczesnej. Przyczyną jest przedłużone karmienie butelką dziecka, szczególnie jeśli są to pokarmy sztucznie dosładzane. </a:t>
            </a:r>
          </a:p>
          <a:p>
            <a:r>
              <a:rPr lang="pl-PL" sz="1800" b="1" dirty="0" smtClean="0"/>
              <a:t>Próchnicę ostrą</a:t>
            </a:r>
            <a:r>
              <a:rPr lang="pl-PL" sz="1800" dirty="0" smtClean="0"/>
              <a:t> – występuje gdy atak bakteryjny jest dominujący nad procesami obronnymi zęba. Najczęściej dotyka osoby młode, gdyż kanaliki </a:t>
            </a:r>
            <a:r>
              <a:rPr lang="pl-PL" sz="1800" dirty="0" err="1" smtClean="0"/>
              <a:t>zębinowe</a:t>
            </a:r>
            <a:r>
              <a:rPr lang="pl-PL" sz="1800" dirty="0" smtClean="0"/>
              <a:t> są u nich znacznie szersze niż u dorosłych, co sprzyja szybkiemu rozwojowi próchnicy. </a:t>
            </a:r>
          </a:p>
          <a:p>
            <a:r>
              <a:rPr lang="pl-PL" sz="1800" b="1" dirty="0" smtClean="0"/>
              <a:t>Próchnicę </a:t>
            </a:r>
            <a:r>
              <a:rPr lang="pl-PL" sz="1800" b="1" dirty="0" smtClean="0"/>
              <a:t>wtórna</a:t>
            </a:r>
            <a:r>
              <a:rPr lang="pl-PL" sz="1800" dirty="0" smtClean="0"/>
              <a:t> – powstaje wokół wcześniej założonego wypełnienia. Przyczyną mogą być błędy podczas opracowywania ubytku, jakość materiału do wypełnienia, brak szczelności brzeżnej wypełniania, bądź odłamanie jego brzegu</a:t>
            </a:r>
            <a:r>
              <a:rPr lang="pl-PL" sz="1800" dirty="0" smtClean="0"/>
              <a:t>.</a:t>
            </a:r>
            <a:endParaRPr lang="pl-PL" sz="18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KONIEC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 rot="20392671">
            <a:off x="451564" y="2341048"/>
            <a:ext cx="5554960" cy="892696"/>
          </a:xfrm>
        </p:spPr>
        <p:txBody>
          <a:bodyPr/>
          <a:lstStyle/>
          <a:p>
            <a:r>
              <a:rPr lang="pl-PL" dirty="0" smtClean="0"/>
              <a:t>DZIĘKUJEMY ZA UWAGĘ </a:t>
            </a:r>
            <a:r>
              <a:rPr lang="pl-PL" dirty="0" smtClean="0">
                <a:sym typeface="Wingdings" pitchFamily="2" charset="2"/>
              </a:rPr>
              <a:t></a:t>
            </a:r>
            <a:endParaRPr lang="pl-PL" dirty="0"/>
          </a:p>
        </p:txBody>
      </p:sp>
      <p:pic>
        <p:nvPicPr>
          <p:cNvPr id="19458" name="Picture 2" descr="http://kolorowanki.joe.pl/kolorowanka/mycie-zebo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996952"/>
            <a:ext cx="4288711" cy="2592288"/>
          </a:xfrm>
          <a:prstGeom prst="rect">
            <a:avLst/>
          </a:prstGeom>
          <a:noFill/>
        </p:spPr>
      </p:pic>
      <p:sp>
        <p:nvSpPr>
          <p:cNvPr id="5" name="Prostokąt 4"/>
          <p:cNvSpPr/>
          <p:nvPr/>
        </p:nvSpPr>
        <p:spPr>
          <a:xfrm>
            <a:off x="1547664" y="5877272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/>
              <a:t>Zbigniew </a:t>
            </a:r>
            <a:r>
              <a:rPr lang="pl-PL" dirty="0" err="1" smtClean="0"/>
              <a:t>Jańczuk</a:t>
            </a:r>
            <a:r>
              <a:rPr lang="pl-PL" dirty="0" smtClean="0"/>
              <a:t>: </a:t>
            </a:r>
            <a:r>
              <a:rPr lang="pl-PL" i="1" dirty="0" smtClean="0"/>
              <a:t>Próchnica zębów: zapobieganie, klinika i leczenie</a:t>
            </a:r>
            <a:r>
              <a:rPr lang="pl-PL" dirty="0" smtClean="0"/>
              <a:t>. Warszawa: Wyd. Lekarskie PZWL, 1994.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79512" y="5877272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Bibliografia:</a:t>
            </a:r>
            <a:endParaRPr lang="pl-PL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88</Words>
  <Application>Microsoft Office PowerPoint</Application>
  <PresentationFormat>Pokaz na ekranie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Motyw pakietu Office</vt:lpstr>
      <vt:lpstr>Próchnica zębów</vt:lpstr>
      <vt:lpstr>Bakterie</vt:lpstr>
      <vt:lpstr>Przyczyny</vt:lpstr>
      <vt:lpstr>Czas tworzenia</vt:lpstr>
      <vt:lpstr>Leczenie</vt:lpstr>
      <vt:lpstr>Rodzaje próchnicy</vt:lpstr>
      <vt:lpstr>KONIEC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wsm</dc:creator>
  <cp:lastModifiedBy>wsm</cp:lastModifiedBy>
  <cp:revision>14</cp:revision>
  <dcterms:created xsi:type="dcterms:W3CDTF">2015-02-26T07:49:58Z</dcterms:created>
  <dcterms:modified xsi:type="dcterms:W3CDTF">2015-02-26T09:45:08Z</dcterms:modified>
</cp:coreProperties>
</file>