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33" d="100"/>
          <a:sy n="33" d="100"/>
        </p:scale>
        <p:origin x="1500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8C97C3-EACF-8AF3-BED1-0A39385E0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FBEAB72-7E07-E605-FDC7-E44BB4ACB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CBB4DE5-7A70-B7CF-7B18-6D9E25086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5E4A35-8533-A1B9-66FD-F3529049A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19614D-4B6E-5230-41B1-EBB72972A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4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BFBC8D-406C-DA02-D4FB-5AC198819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4A1F6C6-A4A7-0389-B2C9-9E6BB4201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4AF9796-041A-3795-703D-F99FBD20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64339E-D85A-CE80-F886-B754AB79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B223EAE-02FB-F395-73D2-21634572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7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B19B8C7-6545-84ED-8BD6-E598C2DE3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DD6ADBF-E11C-F15A-56E3-822BE0731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1E33CE7-95FC-FF71-7474-3103D8F2C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D7FBF2E-B5F5-63A0-353F-DDFD58B8F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C9673CE-115D-2684-0ED1-10617A397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0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2DA795-61C3-98FA-426B-6E9FDEB2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5E6558-B27C-35B9-6582-EE26E8B0E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BB56D76-9130-399D-7618-A25100159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C00954C-974A-793B-F2E6-898623DA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57C4AEF-24D9-4315-61B0-D80D43BDB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54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A8DEED-C994-DC36-7909-D6806BCC8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C3BFFE5-8302-6A2C-C680-705C4A027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CA6C2C5-6C20-21F6-1FEE-CEE4FBF4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70CEC6-22BC-8092-15F1-6BE21D028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F8694D8-5DC2-D5B7-7431-AAB04DF39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3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4104AF-D211-33CD-0571-79C63B7F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D19971-E9DE-9F53-5AF5-07A8A5C7B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C377F55-8898-3E34-26B4-AF1AFDB5F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AFFA778-1E21-A2EC-3D68-805548810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23DC0B2-D2ED-A4B1-0406-EF5D2ABF1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39D710B-E423-3483-9B21-E7DE622C1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3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9AD799-87F2-623B-C1F9-78AB9473B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87E91F-55A3-1E68-D549-7FEE3AEEB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82BDDB-E75B-13A1-81DC-6303D8248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AFBA77-A119-1EA5-5B62-AA0815D881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59F0E9C-36DD-87DA-62D3-3400516E5C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2543569-13F3-CF1A-1BD8-81313A90D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9C7DC51F-0013-D01E-94B8-39D566E90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6BDA433-791A-6716-5121-FA7A39A49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0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75AE3F-1AE4-EF33-452D-4DDA09121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72D6141-8E48-E6BB-DA97-EBCCA5CA1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050170F-6E05-7B89-3E69-E4ED154C3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9E40DC0-0E98-5CDE-3A9B-FD6BE3C94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1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8BD2C96-3C25-D58B-84B4-997E9FE91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87DD08F-E092-C6B9-CCD7-80CDE7C3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6B3BCF3-1A52-5BA6-843C-074559DAE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4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9432C3-4384-B8DD-3EF3-94F5263E4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1D544E-5DF2-5490-D374-FDCB5F61F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23313B9-305A-2FCD-858D-B2D28244EE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E75A421-158C-85F0-0EC2-5F30291D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2A825E0-D474-9489-0F52-B713DD47B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D14F680-1117-0AE6-F531-C62318483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44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EEF651-661F-0614-73A7-7902F8B2D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E4DD627-AB02-F01A-7567-3104BBD25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9B78423-B943-265F-F42F-83336C08F3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E6E08B7-5A98-4211-96A8-2B2E10DD5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FA702FA-21E4-29C1-1106-CBB9F7A6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EED62B3-A603-AEE1-B634-53C398BC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publicdomainpictures.net/pl/view-image.php?image=209403&amp;picture=niebieskie-tlo-broken-glass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C8A63B2-D224-8364-CD64-499C1196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FB2CE48-DF36-325D-9AB7-77B15D9C7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3623579-31CD-9F97-5F09-6B9D784BC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F3E3F-5F31-4DBA-ABAD-CB0649C6373C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93EA48-DBD5-969E-2E8F-B086EC3F6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5D5584-97BB-4F29-EF88-ABA9A91F8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240A8-2A65-4976-92A4-7BE484DCC37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braz 6" descr="Obraz zawierający zewnętrzne, bruk&#10;&#10;Opis wygenerowany automatycznie">
            <a:extLst>
              <a:ext uri="{FF2B5EF4-FFF2-40B4-BE49-F238E27FC236}">
                <a16:creationId xmlns:a16="http://schemas.microsoft.com/office/drawing/2014/main" id="{D55C1A6D-B605-F1F0-DCE0-6DEED49DE0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38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 t="-1" b="2496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6506070A-29A5-D6A4-2BC4-0382484DA86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430316" y="-68263"/>
            <a:ext cx="9331368" cy="699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3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>
            <a:extLst>
              <a:ext uri="{FF2B5EF4-FFF2-40B4-BE49-F238E27FC236}">
                <a16:creationId xmlns:a16="http://schemas.microsoft.com/office/drawing/2014/main" id="{D493081D-4BF5-979C-5978-76315C7AFB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Podtytuł 17">
            <a:extLst>
              <a:ext uri="{FF2B5EF4-FFF2-40B4-BE49-F238E27FC236}">
                <a16:creationId xmlns:a16="http://schemas.microsoft.com/office/drawing/2014/main" id="{6EA1621F-02E4-6872-94C7-904F62EF6F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0771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Przemysław Pedrycz</dc:creator>
  <cp:lastModifiedBy>Przemysław Pedrycz</cp:lastModifiedBy>
  <cp:revision>1</cp:revision>
  <dcterms:created xsi:type="dcterms:W3CDTF">2022-06-22T10:12:15Z</dcterms:created>
  <dcterms:modified xsi:type="dcterms:W3CDTF">2022-06-22T10:35:18Z</dcterms:modified>
</cp:coreProperties>
</file>