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7" r:id="rId4"/>
    <p:sldId id="259" r:id="rId5"/>
    <p:sldId id="264" r:id="rId6"/>
    <p:sldId id="265" r:id="rId7"/>
    <p:sldId id="266" r:id="rId8"/>
    <p:sldId id="262" r:id="rId9"/>
    <p:sldId id="260" r:id="rId10"/>
    <p:sldId id="261" r:id="rId11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0C0C0"/>
    <a:srgbClr val="FF3300"/>
    <a:srgbClr val="FFFF00"/>
    <a:srgbClr val="FF99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80" autoAdjust="0"/>
    <p:restoredTop sz="90929"/>
  </p:normalViewPr>
  <p:slideViewPr>
    <p:cSldViewPr>
      <p:cViewPr varScale="1">
        <p:scale>
          <a:sx n="86" d="100"/>
          <a:sy n="86" d="100"/>
        </p:scale>
        <p:origin x="1224" y="96"/>
      </p:cViewPr>
      <p:guideLst>
        <p:guide orient="horz" pos="76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D00EABDE-3C4C-DA31-AC1B-46D94292B4C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3759D301-1F58-9942-A146-03D622D8AD8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altLang="en-US"/>
          </a:p>
        </p:txBody>
      </p:sp>
      <p:sp>
        <p:nvSpPr>
          <p:cNvPr id="24580" name="Rectangle 4">
            <a:extLst>
              <a:ext uri="{FF2B5EF4-FFF2-40B4-BE49-F238E27FC236}">
                <a16:creationId xmlns:a16="http://schemas.microsoft.com/office/drawing/2014/main" id="{E4C1967D-DBB6-C185-8A0A-75B607EF2C62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24581" name="Rectangle 5">
            <a:extLst>
              <a:ext uri="{FF2B5EF4-FFF2-40B4-BE49-F238E27FC236}">
                <a16:creationId xmlns:a16="http://schemas.microsoft.com/office/drawing/2014/main" id="{DF0781AF-B9B1-7C01-ED12-FE9F938B0FA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839D79-DA80-4AF7-B4B8-992B7616CDE6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>
            <a:extLst>
              <a:ext uri="{FF2B5EF4-FFF2-40B4-BE49-F238E27FC236}">
                <a16:creationId xmlns:a16="http://schemas.microsoft.com/office/drawing/2014/main" id="{3EDF0C58-9491-A943-07D9-1A02625A020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25603" name="Rectangle 1027">
            <a:extLst>
              <a:ext uri="{FF2B5EF4-FFF2-40B4-BE49-F238E27FC236}">
                <a16:creationId xmlns:a16="http://schemas.microsoft.com/office/drawing/2014/main" id="{2B2EB038-F71A-BFD0-F0A3-35F2D04E826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altLang="en-US"/>
          </a:p>
        </p:txBody>
      </p:sp>
      <p:sp>
        <p:nvSpPr>
          <p:cNvPr id="25604" name="Rectangle 1028">
            <a:extLst>
              <a:ext uri="{FF2B5EF4-FFF2-40B4-BE49-F238E27FC236}">
                <a16:creationId xmlns:a16="http://schemas.microsoft.com/office/drawing/2014/main" id="{F582D2E0-359B-222F-8216-4BE8175AC21B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605" name="Rectangle 1029">
            <a:extLst>
              <a:ext uri="{FF2B5EF4-FFF2-40B4-BE49-F238E27FC236}">
                <a16:creationId xmlns:a16="http://schemas.microsoft.com/office/drawing/2014/main" id="{BC26EC5F-7104-FA16-3889-DAF95F0F134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25606" name="Rectangle 1030">
            <a:extLst>
              <a:ext uri="{FF2B5EF4-FFF2-40B4-BE49-F238E27FC236}">
                <a16:creationId xmlns:a16="http://schemas.microsoft.com/office/drawing/2014/main" id="{023E7344-69C3-5A6D-AFF3-68F1FFAFCA0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25607" name="Rectangle 1031">
            <a:extLst>
              <a:ext uri="{FF2B5EF4-FFF2-40B4-BE49-F238E27FC236}">
                <a16:creationId xmlns:a16="http://schemas.microsoft.com/office/drawing/2014/main" id="{80F4CF4A-CAD2-2D73-AF50-716D86D9A6F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544B98B-7387-4561-A0C0-83255065F182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>
            <a:extLst>
              <a:ext uri="{FF2B5EF4-FFF2-40B4-BE49-F238E27FC236}">
                <a16:creationId xmlns:a16="http://schemas.microsoft.com/office/drawing/2014/main" id="{F601ABBF-BF7C-B0A3-3758-815E7B4860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7A73A5-D1F2-4F15-B8E3-3CCAB1C4459A}" type="slidenum">
              <a:rPr lang="en-GB" altLang="en-US"/>
              <a:pPr/>
              <a:t>1</a:t>
            </a:fld>
            <a:endParaRPr lang="en-GB" altLang="en-US"/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2CFE9438-9429-DA91-46EA-2EA4D923C7D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1957D332-04AD-4444-AB03-349AFA724D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>
            <a:extLst>
              <a:ext uri="{FF2B5EF4-FFF2-40B4-BE49-F238E27FC236}">
                <a16:creationId xmlns:a16="http://schemas.microsoft.com/office/drawing/2014/main" id="{3F8D6095-0617-0B37-6815-5CB87711263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C73FE8-AB2D-4EAA-9AE8-D418828D16D3}" type="slidenum">
              <a:rPr lang="en-GB" altLang="en-US"/>
              <a:pPr/>
              <a:t>2</a:t>
            </a:fld>
            <a:endParaRPr lang="en-GB" altLang="en-US"/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B3B05B85-A645-124A-11E6-BF03D3F5190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421ED607-E76A-777B-0CCD-B8DB53584B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>
            <a:extLst>
              <a:ext uri="{FF2B5EF4-FFF2-40B4-BE49-F238E27FC236}">
                <a16:creationId xmlns:a16="http://schemas.microsoft.com/office/drawing/2014/main" id="{DA2231E5-8BE0-5977-C5FC-82C9A3D4794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17F04C-2A34-4BBC-A522-99D5B5D59B96}" type="slidenum">
              <a:rPr lang="en-GB" altLang="en-US"/>
              <a:pPr/>
              <a:t>4</a:t>
            </a:fld>
            <a:endParaRPr lang="en-GB" altLang="en-US"/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900C9BA3-1EE1-9B24-8FE9-5492D7DAD04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3D09EA3F-7DA2-BE9B-4A97-50E6634DA9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>
            <a:extLst>
              <a:ext uri="{FF2B5EF4-FFF2-40B4-BE49-F238E27FC236}">
                <a16:creationId xmlns:a16="http://schemas.microsoft.com/office/drawing/2014/main" id="{0093E741-6F55-72A8-0C8D-0156A6EE52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FB04AB-DC17-4B84-9673-DD53A5A2196B}" type="slidenum">
              <a:rPr lang="en-GB" altLang="en-US"/>
              <a:pPr/>
              <a:t>5</a:t>
            </a:fld>
            <a:endParaRPr lang="en-GB" altLang="en-US"/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43D1F8DF-F1B1-CA00-8DD9-A1F9440EBE5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E5621D2F-B209-2041-6D3C-E447105C53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>
            <a:extLst>
              <a:ext uri="{FF2B5EF4-FFF2-40B4-BE49-F238E27FC236}">
                <a16:creationId xmlns:a16="http://schemas.microsoft.com/office/drawing/2014/main" id="{D37741EF-B794-045C-6FC4-EF2DF5BE8BE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257A89-C6E2-4CED-A553-D1FDA39F3FD2}" type="slidenum">
              <a:rPr lang="en-GB" altLang="en-US"/>
              <a:pPr/>
              <a:t>6</a:t>
            </a:fld>
            <a:endParaRPr lang="en-GB" altLang="en-US"/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4286BF80-33AF-6302-DC95-42B187954AD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A4D73D3B-8EC2-9AE7-5AAB-6E98DB7D17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>
            <a:extLst>
              <a:ext uri="{FF2B5EF4-FFF2-40B4-BE49-F238E27FC236}">
                <a16:creationId xmlns:a16="http://schemas.microsoft.com/office/drawing/2014/main" id="{36B75835-3149-F33C-7B68-C611310CCF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8AFF2E-9122-4EEE-97F5-928F395106D7}" type="slidenum">
              <a:rPr lang="en-GB" altLang="en-US"/>
              <a:pPr/>
              <a:t>7</a:t>
            </a:fld>
            <a:endParaRPr lang="en-GB" altLang="en-US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3C9A1AE5-7A52-1465-A052-A7924C72523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B27E5227-8D05-5FE0-CA37-D83BB89814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>
            <a:extLst>
              <a:ext uri="{FF2B5EF4-FFF2-40B4-BE49-F238E27FC236}">
                <a16:creationId xmlns:a16="http://schemas.microsoft.com/office/drawing/2014/main" id="{28464EEB-E18E-62AD-11D8-0E20D0A148C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016479-BBDE-4299-ABE1-A9B1AB082D5D}" type="slidenum">
              <a:rPr lang="en-GB" altLang="en-US"/>
              <a:pPr/>
              <a:t>8</a:t>
            </a:fld>
            <a:endParaRPr lang="en-GB" altLang="en-US"/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FC73FF26-12EF-6FFA-6F47-0E69E5C19FF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5D1EAB44-B828-BC83-B480-DC2008EEFA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>
            <a:extLst>
              <a:ext uri="{FF2B5EF4-FFF2-40B4-BE49-F238E27FC236}">
                <a16:creationId xmlns:a16="http://schemas.microsoft.com/office/drawing/2014/main" id="{A1FEDA8E-5019-473F-048E-2A3BE6EDB1A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E8EB04-A33A-4340-8841-9E437AEC6765}" type="slidenum">
              <a:rPr lang="en-GB" altLang="en-US"/>
              <a:pPr/>
              <a:t>9</a:t>
            </a:fld>
            <a:endParaRPr lang="en-GB" altLang="en-US"/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286717C9-E8E6-CF2C-3C04-EEB104F0147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EC7CE32D-6A23-5544-75EE-151FDBE6B8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>
            <a:extLst>
              <a:ext uri="{FF2B5EF4-FFF2-40B4-BE49-F238E27FC236}">
                <a16:creationId xmlns:a16="http://schemas.microsoft.com/office/drawing/2014/main" id="{A65FF890-9957-83E7-5D0D-14C52B65F9D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F22593-134D-473C-B971-51F56413A9B3}" type="slidenum">
              <a:rPr lang="en-GB" altLang="en-US"/>
              <a:pPr/>
              <a:t>10</a:t>
            </a:fld>
            <a:endParaRPr lang="en-GB" altLang="en-US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61D6D9D7-AE4D-67BA-6B90-3D68C985191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F8E290E7-C809-A924-29EA-EF83DD9647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E368008-13E9-1043-9774-F9F7F44392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28733E7C-24F3-D5A9-192B-C611D55467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20516"/>
      </p:ext>
    </p:extLst>
  </p:cSld>
  <p:clrMapOvr>
    <a:masterClrMapping/>
  </p:clrMapOvr>
  <p:transition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8CA3EDB-5713-FFC2-FAEC-730240DC6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5B1D445-6031-343C-3EEE-30F9EB11B8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511017"/>
      </p:ext>
    </p:extLst>
  </p:cSld>
  <p:clrMapOvr>
    <a:masterClrMapping/>
  </p:clrMapOvr>
  <p:transition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E7475A20-4806-8D24-74A7-906711D798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734050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73EE99CC-16A7-FF8D-CA87-3DFE67A0EE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734050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966302"/>
      </p:ext>
    </p:extLst>
  </p:cSld>
  <p:clrMapOvr>
    <a:masterClrMapping/>
  </p:clrMapOvr>
  <p:transition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939157-D477-D8FE-A816-93D133D45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6D4DF4F-4116-2897-F658-4BE82DA6A8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53703"/>
      </p:ext>
    </p:extLst>
  </p:cSld>
  <p:clrMapOvr>
    <a:masterClrMapping/>
  </p:clrMapOvr>
  <p:transition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B50AEAE-6B8B-1547-29DE-2D1DAE631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C35956C-8B06-23D7-CB94-C8ECBD7FFF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244825809"/>
      </p:ext>
    </p:extLst>
  </p:cSld>
  <p:clrMapOvr>
    <a:masterClrMapping/>
  </p:clrMapOvr>
  <p:transition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E26A0BA-D22B-34FC-B8BA-F9935B422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BEC5B50-906C-2842-690D-4AF0050440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2076450"/>
            <a:ext cx="3810000" cy="411480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F88131E-A201-2590-754F-922E49CEEC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2076450"/>
            <a:ext cx="3810000" cy="411480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221588"/>
      </p:ext>
    </p:extLst>
  </p:cSld>
  <p:clrMapOvr>
    <a:masterClrMapping/>
  </p:clrMapOvr>
  <p:transition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7AA82A1-D830-A2F9-5E17-98FC9EB61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6D8A1D4-3A94-4454-4A58-8FE3E4B72B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07A44408-0A23-2EFC-491A-0A3DFDA62D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057FC3D9-B893-E0AC-77CC-06EAE3BFED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D1FD354-D8B5-E058-2D14-5283F43FD2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660779"/>
      </p:ext>
    </p:extLst>
  </p:cSld>
  <p:clrMapOvr>
    <a:masterClrMapping/>
  </p:clrMapOvr>
  <p:transition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71F0975-1439-2A63-4C42-3738DEA03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863460"/>
      </p:ext>
    </p:extLst>
  </p:cSld>
  <p:clrMapOvr>
    <a:masterClrMapping/>
  </p:clrMapOvr>
  <p:transition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9518367"/>
      </p:ext>
    </p:extLst>
  </p:cSld>
  <p:clrMapOvr>
    <a:masterClrMapping/>
  </p:clrMapOvr>
  <p:transition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02723E8-68B9-B7C0-34F0-341346EDD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40884D1-DBED-0369-09CD-5CF8C8091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882F48D6-3A1D-4F0C-056F-40055AE457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805763933"/>
      </p:ext>
    </p:extLst>
  </p:cSld>
  <p:clrMapOvr>
    <a:masterClrMapping/>
  </p:clrMapOvr>
  <p:transition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00C52E2-CBB4-9D17-E9EA-FF54F0691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BB3A7DF-12EB-DB31-ED9C-2188766FFC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5F5ED49-8295-81CD-634C-3E5BF0AF6A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03310052"/>
      </p:ext>
    </p:extLst>
  </p:cSld>
  <p:clrMapOvr>
    <a:masterClrMapping/>
  </p:clrMapOvr>
  <p:transition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0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>
            <a:extLst>
              <a:ext uri="{FF2B5EF4-FFF2-40B4-BE49-F238E27FC236}">
                <a16:creationId xmlns:a16="http://schemas.microsoft.com/office/drawing/2014/main" id="{D06DFD28-8767-6B2E-2761-781A548D4E3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31300" cy="1143000"/>
          </a:xfrm>
          <a:prstGeom prst="rect">
            <a:avLst/>
          </a:prstGeom>
          <a:gradFill rotWithShape="0">
            <a:gsLst>
              <a:gs pos="0">
                <a:srgbClr val="8E01FC"/>
              </a:gs>
              <a:gs pos="100000">
                <a:srgbClr val="8E01FC">
                  <a:gamma/>
                  <a:shade val="29804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196" name="Group 4">
            <a:extLst>
              <a:ext uri="{FF2B5EF4-FFF2-40B4-BE49-F238E27FC236}">
                <a16:creationId xmlns:a16="http://schemas.microsoft.com/office/drawing/2014/main" id="{EC0ED433-BE5D-D1C9-8253-9EBA77FB3C2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190500"/>
            <a:ext cx="8763000" cy="447675"/>
            <a:chOff x="0" y="120"/>
            <a:chExt cx="5520" cy="282"/>
          </a:xfrm>
        </p:grpSpPr>
        <p:grpSp>
          <p:nvGrpSpPr>
            <p:cNvPr id="8197" name="Group 5">
              <a:extLst>
                <a:ext uri="{FF2B5EF4-FFF2-40B4-BE49-F238E27FC236}">
                  <a16:creationId xmlns:a16="http://schemas.microsoft.com/office/drawing/2014/main" id="{CA06F195-1817-5E80-4BD8-BADB45DFF6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384"/>
              <a:ext cx="4368" cy="16"/>
              <a:chOff x="0" y="384"/>
              <a:chExt cx="4368" cy="16"/>
            </a:xfrm>
          </p:grpSpPr>
          <p:sp>
            <p:nvSpPr>
              <p:cNvPr id="8198" name="Rectangle 6">
                <a:extLst>
                  <a:ext uri="{FF2B5EF4-FFF2-40B4-BE49-F238E27FC236}">
                    <a16:creationId xmlns:a16="http://schemas.microsoft.com/office/drawing/2014/main" id="{09C405EA-E410-563F-EF11-B37FD599DE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384"/>
                <a:ext cx="3739" cy="1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9" name="Rectangle 7">
                <a:extLst>
                  <a:ext uri="{FF2B5EF4-FFF2-40B4-BE49-F238E27FC236}">
                    <a16:creationId xmlns:a16="http://schemas.microsoft.com/office/drawing/2014/main" id="{EBCA2838-D993-FF41-C14C-DCA00FCCA7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2" y="384"/>
                <a:ext cx="636" cy="1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200" name="Group 8">
              <a:extLst>
                <a:ext uri="{FF2B5EF4-FFF2-40B4-BE49-F238E27FC236}">
                  <a16:creationId xmlns:a16="http://schemas.microsoft.com/office/drawing/2014/main" id="{E2108EEF-1A94-7907-20E8-4B908C7BD1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34" y="120"/>
              <a:ext cx="1186" cy="282"/>
              <a:chOff x="4334" y="120"/>
              <a:chExt cx="1186" cy="282"/>
            </a:xfrm>
          </p:grpSpPr>
          <p:sp>
            <p:nvSpPr>
              <p:cNvPr id="8201" name="Freeform 9">
                <a:extLst>
                  <a:ext uri="{FF2B5EF4-FFF2-40B4-BE49-F238E27FC236}">
                    <a16:creationId xmlns:a16="http://schemas.microsoft.com/office/drawing/2014/main" id="{B1F258B2-DCCE-0FE5-5E6D-B061BC2F3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" y="120"/>
                <a:ext cx="1134" cy="282"/>
              </a:xfrm>
              <a:custGeom>
                <a:avLst/>
                <a:gdLst>
                  <a:gd name="T0" fmla="*/ 0 w 1134"/>
                  <a:gd name="T1" fmla="*/ 48 h 282"/>
                  <a:gd name="T2" fmla="*/ 43 w 1134"/>
                  <a:gd name="T3" fmla="*/ 35 h 282"/>
                  <a:gd name="T4" fmla="*/ 220 w 1134"/>
                  <a:gd name="T5" fmla="*/ 159 h 282"/>
                  <a:gd name="T6" fmla="*/ 232 w 1134"/>
                  <a:gd name="T7" fmla="*/ 166 h 282"/>
                  <a:gd name="T8" fmla="*/ 242 w 1134"/>
                  <a:gd name="T9" fmla="*/ 169 h 282"/>
                  <a:gd name="T10" fmla="*/ 250 w 1134"/>
                  <a:gd name="T11" fmla="*/ 170 h 282"/>
                  <a:gd name="T12" fmla="*/ 257 w 1134"/>
                  <a:gd name="T13" fmla="*/ 170 h 282"/>
                  <a:gd name="T14" fmla="*/ 265 w 1134"/>
                  <a:gd name="T15" fmla="*/ 170 h 282"/>
                  <a:gd name="T16" fmla="*/ 285 w 1134"/>
                  <a:gd name="T17" fmla="*/ 165 h 282"/>
                  <a:gd name="T18" fmla="*/ 901 w 1134"/>
                  <a:gd name="T19" fmla="*/ 18 h 282"/>
                  <a:gd name="T20" fmla="*/ 933 w 1134"/>
                  <a:gd name="T21" fmla="*/ 12 h 282"/>
                  <a:gd name="T22" fmla="*/ 961 w 1134"/>
                  <a:gd name="T23" fmla="*/ 6 h 282"/>
                  <a:gd name="T24" fmla="*/ 979 w 1134"/>
                  <a:gd name="T25" fmla="*/ 4 h 282"/>
                  <a:gd name="T26" fmla="*/ 1003 w 1134"/>
                  <a:gd name="T27" fmla="*/ 2 h 282"/>
                  <a:gd name="T28" fmla="*/ 1023 w 1134"/>
                  <a:gd name="T29" fmla="*/ 0 h 282"/>
                  <a:gd name="T30" fmla="*/ 1042 w 1134"/>
                  <a:gd name="T31" fmla="*/ 2 h 282"/>
                  <a:gd name="T32" fmla="*/ 1070 w 1134"/>
                  <a:gd name="T33" fmla="*/ 6 h 282"/>
                  <a:gd name="T34" fmla="*/ 1088 w 1134"/>
                  <a:gd name="T35" fmla="*/ 11 h 282"/>
                  <a:gd name="T36" fmla="*/ 1105 w 1134"/>
                  <a:gd name="T37" fmla="*/ 19 h 282"/>
                  <a:gd name="T38" fmla="*/ 1124 w 1134"/>
                  <a:gd name="T39" fmla="*/ 28 h 282"/>
                  <a:gd name="T40" fmla="*/ 1133 w 1134"/>
                  <a:gd name="T41" fmla="*/ 47 h 282"/>
                  <a:gd name="T42" fmla="*/ 1127 w 1134"/>
                  <a:gd name="T43" fmla="*/ 63 h 282"/>
                  <a:gd name="T44" fmla="*/ 1115 w 1134"/>
                  <a:gd name="T45" fmla="*/ 76 h 282"/>
                  <a:gd name="T46" fmla="*/ 1100 w 1134"/>
                  <a:gd name="T47" fmla="*/ 88 h 282"/>
                  <a:gd name="T48" fmla="*/ 1073 w 1134"/>
                  <a:gd name="T49" fmla="*/ 104 h 282"/>
                  <a:gd name="T50" fmla="*/ 1039 w 1134"/>
                  <a:gd name="T51" fmla="*/ 118 h 282"/>
                  <a:gd name="T52" fmla="*/ 1019 w 1134"/>
                  <a:gd name="T53" fmla="*/ 126 h 282"/>
                  <a:gd name="T54" fmla="*/ 996 w 1134"/>
                  <a:gd name="T55" fmla="*/ 133 h 282"/>
                  <a:gd name="T56" fmla="*/ 955 w 1134"/>
                  <a:gd name="T57" fmla="*/ 143 h 282"/>
                  <a:gd name="T58" fmla="*/ 898 w 1134"/>
                  <a:gd name="T59" fmla="*/ 156 h 282"/>
                  <a:gd name="T60" fmla="*/ 414 w 1134"/>
                  <a:gd name="T61" fmla="*/ 265 h 282"/>
                  <a:gd name="T62" fmla="*/ 365 w 1134"/>
                  <a:gd name="T63" fmla="*/ 274 h 282"/>
                  <a:gd name="T64" fmla="*/ 332 w 1134"/>
                  <a:gd name="T65" fmla="*/ 280 h 282"/>
                  <a:gd name="T66" fmla="*/ 293 w 1134"/>
                  <a:gd name="T67" fmla="*/ 280 h 282"/>
                  <a:gd name="T68" fmla="*/ 255 w 1134"/>
                  <a:gd name="T69" fmla="*/ 280 h 282"/>
                  <a:gd name="T70" fmla="*/ 107 w 1134"/>
                  <a:gd name="T71" fmla="*/ 281 h 282"/>
                  <a:gd name="T72" fmla="*/ 69 w 1134"/>
                  <a:gd name="T73" fmla="*/ 280 h 282"/>
                  <a:gd name="T74" fmla="*/ 66 w 1134"/>
                  <a:gd name="T75" fmla="*/ 279 h 282"/>
                  <a:gd name="T76" fmla="*/ 62 w 1134"/>
                  <a:gd name="T77" fmla="*/ 275 h 282"/>
                  <a:gd name="T78" fmla="*/ 58 w 1134"/>
                  <a:gd name="T79" fmla="*/ 275 h 282"/>
                  <a:gd name="T80" fmla="*/ 53 w 1134"/>
                  <a:gd name="T81" fmla="*/ 271 h 282"/>
                  <a:gd name="T82" fmla="*/ 53 w 1134"/>
                  <a:gd name="T83" fmla="*/ 267 h 282"/>
                  <a:gd name="T84" fmla="*/ 56 w 1134"/>
                  <a:gd name="T85" fmla="*/ 262 h 282"/>
                  <a:gd name="T86" fmla="*/ 62 w 1134"/>
                  <a:gd name="T87" fmla="*/ 257 h 282"/>
                  <a:gd name="T88" fmla="*/ 78 w 1134"/>
                  <a:gd name="T89" fmla="*/ 245 h 282"/>
                  <a:gd name="T90" fmla="*/ 94 w 1134"/>
                  <a:gd name="T91" fmla="*/ 238 h 282"/>
                  <a:gd name="T92" fmla="*/ 99 w 1134"/>
                  <a:gd name="T93" fmla="*/ 236 h 282"/>
                  <a:gd name="T94" fmla="*/ 0 w 1134"/>
                  <a:gd name="T95" fmla="*/ 48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34" h="282">
                    <a:moveTo>
                      <a:pt x="0" y="48"/>
                    </a:moveTo>
                    <a:lnTo>
                      <a:pt x="43" y="35"/>
                    </a:lnTo>
                    <a:lnTo>
                      <a:pt x="220" y="159"/>
                    </a:lnTo>
                    <a:lnTo>
                      <a:pt x="232" y="166"/>
                    </a:lnTo>
                    <a:lnTo>
                      <a:pt x="242" y="169"/>
                    </a:lnTo>
                    <a:lnTo>
                      <a:pt x="250" y="170"/>
                    </a:lnTo>
                    <a:lnTo>
                      <a:pt x="257" y="170"/>
                    </a:lnTo>
                    <a:lnTo>
                      <a:pt x="265" y="170"/>
                    </a:lnTo>
                    <a:lnTo>
                      <a:pt x="285" y="165"/>
                    </a:lnTo>
                    <a:lnTo>
                      <a:pt x="901" y="18"/>
                    </a:lnTo>
                    <a:lnTo>
                      <a:pt x="933" y="12"/>
                    </a:lnTo>
                    <a:lnTo>
                      <a:pt x="961" y="6"/>
                    </a:lnTo>
                    <a:lnTo>
                      <a:pt x="979" y="4"/>
                    </a:lnTo>
                    <a:lnTo>
                      <a:pt x="1003" y="2"/>
                    </a:lnTo>
                    <a:lnTo>
                      <a:pt x="1023" y="0"/>
                    </a:lnTo>
                    <a:lnTo>
                      <a:pt x="1042" y="2"/>
                    </a:lnTo>
                    <a:lnTo>
                      <a:pt x="1070" y="6"/>
                    </a:lnTo>
                    <a:lnTo>
                      <a:pt x="1088" y="11"/>
                    </a:lnTo>
                    <a:lnTo>
                      <a:pt x="1105" y="19"/>
                    </a:lnTo>
                    <a:lnTo>
                      <a:pt x="1124" y="28"/>
                    </a:lnTo>
                    <a:lnTo>
                      <a:pt x="1133" y="47"/>
                    </a:lnTo>
                    <a:lnTo>
                      <a:pt x="1127" y="63"/>
                    </a:lnTo>
                    <a:lnTo>
                      <a:pt x="1115" y="76"/>
                    </a:lnTo>
                    <a:lnTo>
                      <a:pt x="1100" y="88"/>
                    </a:lnTo>
                    <a:lnTo>
                      <a:pt x="1073" y="104"/>
                    </a:lnTo>
                    <a:lnTo>
                      <a:pt x="1039" y="118"/>
                    </a:lnTo>
                    <a:lnTo>
                      <a:pt x="1019" y="126"/>
                    </a:lnTo>
                    <a:lnTo>
                      <a:pt x="996" y="133"/>
                    </a:lnTo>
                    <a:lnTo>
                      <a:pt x="955" y="143"/>
                    </a:lnTo>
                    <a:lnTo>
                      <a:pt x="898" y="156"/>
                    </a:lnTo>
                    <a:lnTo>
                      <a:pt x="414" y="265"/>
                    </a:lnTo>
                    <a:lnTo>
                      <a:pt x="365" y="274"/>
                    </a:lnTo>
                    <a:lnTo>
                      <a:pt x="332" y="280"/>
                    </a:lnTo>
                    <a:lnTo>
                      <a:pt x="293" y="280"/>
                    </a:lnTo>
                    <a:lnTo>
                      <a:pt x="255" y="280"/>
                    </a:lnTo>
                    <a:lnTo>
                      <a:pt x="107" y="281"/>
                    </a:lnTo>
                    <a:lnTo>
                      <a:pt x="69" y="280"/>
                    </a:lnTo>
                    <a:lnTo>
                      <a:pt x="66" y="279"/>
                    </a:lnTo>
                    <a:lnTo>
                      <a:pt x="62" y="275"/>
                    </a:lnTo>
                    <a:lnTo>
                      <a:pt x="58" y="275"/>
                    </a:lnTo>
                    <a:lnTo>
                      <a:pt x="53" y="271"/>
                    </a:lnTo>
                    <a:lnTo>
                      <a:pt x="53" y="267"/>
                    </a:lnTo>
                    <a:lnTo>
                      <a:pt x="56" y="262"/>
                    </a:lnTo>
                    <a:lnTo>
                      <a:pt x="62" y="257"/>
                    </a:lnTo>
                    <a:lnTo>
                      <a:pt x="78" y="245"/>
                    </a:lnTo>
                    <a:lnTo>
                      <a:pt x="94" y="238"/>
                    </a:lnTo>
                    <a:lnTo>
                      <a:pt x="99" y="236"/>
                    </a:lnTo>
                    <a:lnTo>
                      <a:pt x="0" y="48"/>
                    </a:lnTo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2" name="Freeform 10">
                <a:extLst>
                  <a:ext uri="{FF2B5EF4-FFF2-40B4-BE49-F238E27FC236}">
                    <a16:creationId xmlns:a16="http://schemas.microsoft.com/office/drawing/2014/main" id="{B55C3B43-27EA-493D-8F60-59D95D7E12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9" y="295"/>
                <a:ext cx="224" cy="74"/>
              </a:xfrm>
              <a:custGeom>
                <a:avLst/>
                <a:gdLst>
                  <a:gd name="T0" fmla="*/ 0 w 224"/>
                  <a:gd name="T1" fmla="*/ 49 h 74"/>
                  <a:gd name="T2" fmla="*/ 60 w 224"/>
                  <a:gd name="T3" fmla="*/ 55 h 74"/>
                  <a:gd name="T4" fmla="*/ 90 w 224"/>
                  <a:gd name="T5" fmla="*/ 73 h 74"/>
                  <a:gd name="T6" fmla="*/ 119 w 224"/>
                  <a:gd name="T7" fmla="*/ 68 h 74"/>
                  <a:gd name="T8" fmla="*/ 144 w 224"/>
                  <a:gd name="T9" fmla="*/ 65 h 74"/>
                  <a:gd name="T10" fmla="*/ 150 w 224"/>
                  <a:gd name="T11" fmla="*/ 71 h 74"/>
                  <a:gd name="T12" fmla="*/ 211 w 224"/>
                  <a:gd name="T13" fmla="*/ 66 h 74"/>
                  <a:gd name="T14" fmla="*/ 220 w 224"/>
                  <a:gd name="T15" fmla="*/ 54 h 74"/>
                  <a:gd name="T16" fmla="*/ 222 w 224"/>
                  <a:gd name="T17" fmla="*/ 48 h 74"/>
                  <a:gd name="T18" fmla="*/ 223 w 224"/>
                  <a:gd name="T19" fmla="*/ 40 h 74"/>
                  <a:gd name="T20" fmla="*/ 222 w 224"/>
                  <a:gd name="T21" fmla="*/ 31 h 74"/>
                  <a:gd name="T22" fmla="*/ 221 w 224"/>
                  <a:gd name="T23" fmla="*/ 25 h 74"/>
                  <a:gd name="T24" fmla="*/ 218 w 224"/>
                  <a:gd name="T25" fmla="*/ 18 h 74"/>
                  <a:gd name="T26" fmla="*/ 211 w 224"/>
                  <a:gd name="T27" fmla="*/ 0 h 74"/>
                  <a:gd name="T28" fmla="*/ 0 w 224"/>
                  <a:gd name="T29" fmla="*/ 4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4" h="74">
                    <a:moveTo>
                      <a:pt x="0" y="49"/>
                    </a:moveTo>
                    <a:lnTo>
                      <a:pt x="60" y="55"/>
                    </a:lnTo>
                    <a:lnTo>
                      <a:pt x="90" y="73"/>
                    </a:lnTo>
                    <a:lnTo>
                      <a:pt x="119" y="68"/>
                    </a:lnTo>
                    <a:lnTo>
                      <a:pt x="144" y="65"/>
                    </a:lnTo>
                    <a:lnTo>
                      <a:pt x="150" y="71"/>
                    </a:lnTo>
                    <a:lnTo>
                      <a:pt x="211" y="66"/>
                    </a:lnTo>
                    <a:lnTo>
                      <a:pt x="220" y="54"/>
                    </a:lnTo>
                    <a:lnTo>
                      <a:pt x="222" y="48"/>
                    </a:lnTo>
                    <a:lnTo>
                      <a:pt x="223" y="40"/>
                    </a:lnTo>
                    <a:lnTo>
                      <a:pt x="222" y="31"/>
                    </a:lnTo>
                    <a:lnTo>
                      <a:pt x="221" y="25"/>
                    </a:lnTo>
                    <a:lnTo>
                      <a:pt x="218" y="18"/>
                    </a:lnTo>
                    <a:lnTo>
                      <a:pt x="211" y="0"/>
                    </a:lnTo>
                    <a:lnTo>
                      <a:pt x="0" y="49"/>
                    </a:lnTo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3" name="Freeform 11">
                <a:extLst>
                  <a:ext uri="{FF2B5EF4-FFF2-40B4-BE49-F238E27FC236}">
                    <a16:creationId xmlns:a16="http://schemas.microsoft.com/office/drawing/2014/main" id="{4108273A-5238-F6D4-BCA5-64FB411A7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4" y="342"/>
                <a:ext cx="236" cy="32"/>
              </a:xfrm>
              <a:custGeom>
                <a:avLst/>
                <a:gdLst>
                  <a:gd name="T0" fmla="*/ 235 w 236"/>
                  <a:gd name="T1" fmla="*/ 13 h 32"/>
                  <a:gd name="T2" fmla="*/ 233 w 236"/>
                  <a:gd name="T3" fmla="*/ 15 h 32"/>
                  <a:gd name="T4" fmla="*/ 232 w 236"/>
                  <a:gd name="T5" fmla="*/ 17 h 32"/>
                  <a:gd name="T6" fmla="*/ 228 w 236"/>
                  <a:gd name="T7" fmla="*/ 19 h 32"/>
                  <a:gd name="T8" fmla="*/ 222 w 236"/>
                  <a:gd name="T9" fmla="*/ 23 h 32"/>
                  <a:gd name="T10" fmla="*/ 213 w 236"/>
                  <a:gd name="T11" fmla="*/ 26 h 32"/>
                  <a:gd name="T12" fmla="*/ 202 w 236"/>
                  <a:gd name="T13" fmla="*/ 28 h 32"/>
                  <a:gd name="T14" fmla="*/ 184 w 236"/>
                  <a:gd name="T15" fmla="*/ 30 h 32"/>
                  <a:gd name="T16" fmla="*/ 164 w 236"/>
                  <a:gd name="T17" fmla="*/ 31 h 32"/>
                  <a:gd name="T18" fmla="*/ 146 w 236"/>
                  <a:gd name="T19" fmla="*/ 31 h 32"/>
                  <a:gd name="T20" fmla="*/ 138 w 236"/>
                  <a:gd name="T21" fmla="*/ 30 h 32"/>
                  <a:gd name="T22" fmla="*/ 120 w 236"/>
                  <a:gd name="T23" fmla="*/ 28 h 32"/>
                  <a:gd name="T24" fmla="*/ 0 w 236"/>
                  <a:gd name="T25" fmla="*/ 10 h 32"/>
                  <a:gd name="T26" fmla="*/ 6 w 236"/>
                  <a:gd name="T27" fmla="*/ 8 h 32"/>
                  <a:gd name="T28" fmla="*/ 13 w 236"/>
                  <a:gd name="T29" fmla="*/ 6 h 32"/>
                  <a:gd name="T30" fmla="*/ 20 w 236"/>
                  <a:gd name="T31" fmla="*/ 4 h 32"/>
                  <a:gd name="T32" fmla="*/ 35 w 236"/>
                  <a:gd name="T33" fmla="*/ 1 h 32"/>
                  <a:gd name="T34" fmla="*/ 51 w 236"/>
                  <a:gd name="T35" fmla="*/ 0 h 32"/>
                  <a:gd name="T36" fmla="*/ 235 w 236"/>
                  <a:gd name="T37" fmla="*/ 1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6" h="32">
                    <a:moveTo>
                      <a:pt x="235" y="13"/>
                    </a:moveTo>
                    <a:lnTo>
                      <a:pt x="233" y="15"/>
                    </a:lnTo>
                    <a:lnTo>
                      <a:pt x="232" y="17"/>
                    </a:lnTo>
                    <a:lnTo>
                      <a:pt x="228" y="19"/>
                    </a:lnTo>
                    <a:lnTo>
                      <a:pt x="222" y="23"/>
                    </a:lnTo>
                    <a:lnTo>
                      <a:pt x="213" y="26"/>
                    </a:lnTo>
                    <a:lnTo>
                      <a:pt x="202" y="28"/>
                    </a:lnTo>
                    <a:lnTo>
                      <a:pt x="184" y="30"/>
                    </a:lnTo>
                    <a:lnTo>
                      <a:pt x="164" y="31"/>
                    </a:lnTo>
                    <a:lnTo>
                      <a:pt x="146" y="31"/>
                    </a:lnTo>
                    <a:lnTo>
                      <a:pt x="138" y="30"/>
                    </a:lnTo>
                    <a:lnTo>
                      <a:pt x="120" y="28"/>
                    </a:lnTo>
                    <a:lnTo>
                      <a:pt x="0" y="10"/>
                    </a:lnTo>
                    <a:lnTo>
                      <a:pt x="6" y="8"/>
                    </a:lnTo>
                    <a:lnTo>
                      <a:pt x="13" y="6"/>
                    </a:lnTo>
                    <a:lnTo>
                      <a:pt x="20" y="4"/>
                    </a:lnTo>
                    <a:lnTo>
                      <a:pt x="35" y="1"/>
                    </a:lnTo>
                    <a:lnTo>
                      <a:pt x="51" y="0"/>
                    </a:lnTo>
                    <a:lnTo>
                      <a:pt x="235" y="13"/>
                    </a:lnTo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4" name="Freeform 12">
                <a:extLst>
                  <a:ext uri="{FF2B5EF4-FFF2-40B4-BE49-F238E27FC236}">
                    <a16:creationId xmlns:a16="http://schemas.microsoft.com/office/drawing/2014/main" id="{82CBA83F-1F45-9890-B97E-614DC489A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4" y="182"/>
                <a:ext cx="512" cy="111"/>
              </a:xfrm>
              <a:custGeom>
                <a:avLst/>
                <a:gdLst>
                  <a:gd name="T0" fmla="*/ 511 w 512"/>
                  <a:gd name="T1" fmla="*/ 72 h 111"/>
                  <a:gd name="T2" fmla="*/ 46 w 512"/>
                  <a:gd name="T3" fmla="*/ 0 h 111"/>
                  <a:gd name="T4" fmla="*/ 0 w 512"/>
                  <a:gd name="T5" fmla="*/ 14 h 111"/>
                  <a:gd name="T6" fmla="*/ 184 w 512"/>
                  <a:gd name="T7" fmla="*/ 67 h 111"/>
                  <a:gd name="T8" fmla="*/ 292 w 512"/>
                  <a:gd name="T9" fmla="*/ 110 h 111"/>
                  <a:gd name="T10" fmla="*/ 511 w 512"/>
                  <a:gd name="T11" fmla="*/ 7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2" h="111">
                    <a:moveTo>
                      <a:pt x="511" y="72"/>
                    </a:moveTo>
                    <a:lnTo>
                      <a:pt x="46" y="0"/>
                    </a:lnTo>
                    <a:lnTo>
                      <a:pt x="0" y="14"/>
                    </a:lnTo>
                    <a:lnTo>
                      <a:pt x="184" y="67"/>
                    </a:lnTo>
                    <a:lnTo>
                      <a:pt x="292" y="110"/>
                    </a:lnTo>
                    <a:lnTo>
                      <a:pt x="511" y="72"/>
                    </a:lnTo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8206" name="Rectangle 14">
            <a:extLst>
              <a:ext uri="{FF2B5EF4-FFF2-40B4-BE49-F238E27FC236}">
                <a16:creationId xmlns:a16="http://schemas.microsoft.com/office/drawing/2014/main" id="{9E9B4881-A567-D52A-7A7F-BE05D55862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8207" name="Rectangle 15">
            <a:extLst>
              <a:ext uri="{FF2B5EF4-FFF2-40B4-BE49-F238E27FC236}">
                <a16:creationId xmlns:a16="http://schemas.microsoft.com/office/drawing/2014/main" id="{E70D040A-7FD4-6482-0320-96B95D692C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7645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grpSp>
        <p:nvGrpSpPr>
          <p:cNvPr id="8219" name="Group 27">
            <a:extLst>
              <a:ext uri="{FF2B5EF4-FFF2-40B4-BE49-F238E27FC236}">
                <a16:creationId xmlns:a16="http://schemas.microsoft.com/office/drawing/2014/main" id="{CC379FA7-971D-FD25-27BF-FEFDEE2BDDC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7175500" y="6400800"/>
            <a:ext cx="1593850" cy="373063"/>
            <a:chOff x="4608" y="4032"/>
            <a:chExt cx="1004" cy="235"/>
          </a:xfrm>
        </p:grpSpPr>
        <p:sp>
          <p:nvSpPr>
            <p:cNvPr id="8208" name="Text Box 16">
              <a:extLst>
                <a:ext uri="{FF2B5EF4-FFF2-40B4-BE49-F238E27FC236}">
                  <a16:creationId xmlns:a16="http://schemas.microsoft.com/office/drawing/2014/main" id="{36609BEB-CDBF-E6DE-73DE-171C5BE884A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4608" y="4036"/>
              <a:ext cx="75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IE" altLang="en-US" sz="1800" b="1">
                  <a:solidFill>
                    <a:srgbClr val="FF0000"/>
                  </a:solidFill>
                </a:rPr>
                <a:t>Avalonair</a:t>
              </a:r>
              <a:endParaRPr lang="en-GB" altLang="en-US" sz="1800" b="1">
                <a:solidFill>
                  <a:srgbClr val="FF0000"/>
                </a:solidFill>
              </a:endParaRPr>
            </a:p>
          </p:txBody>
        </p:sp>
        <p:sp>
          <p:nvSpPr>
            <p:cNvPr id="8209" name="AutoShape 17">
              <a:extLst>
                <a:ext uri="{FF2B5EF4-FFF2-40B4-BE49-F238E27FC236}">
                  <a16:creationId xmlns:a16="http://schemas.microsoft.com/office/drawing/2014/main" id="{7FA14130-3613-E617-0E2A-28254F68C94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320" y="4107"/>
              <a:ext cx="114" cy="95"/>
            </a:xfrm>
            <a:prstGeom prst="flowChartDecision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0" name="AutoShape 18">
              <a:extLst>
                <a:ext uri="{FF2B5EF4-FFF2-40B4-BE49-F238E27FC236}">
                  <a16:creationId xmlns:a16="http://schemas.microsoft.com/office/drawing/2014/main" id="{40492809-97FE-6276-5B13-0179E1AD28A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496" y="4104"/>
              <a:ext cx="116" cy="96"/>
            </a:xfrm>
            <a:prstGeom prst="flowChartDecision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1" name="AutoShape 19">
              <a:extLst>
                <a:ext uri="{FF2B5EF4-FFF2-40B4-BE49-F238E27FC236}">
                  <a16:creationId xmlns:a16="http://schemas.microsoft.com/office/drawing/2014/main" id="{5FB7C8BE-E9FA-AFC2-ADB6-BEE244C2776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400" y="4032"/>
              <a:ext cx="115" cy="96"/>
            </a:xfrm>
            <a:prstGeom prst="flowChartDecision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2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2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7" grpId="0" build="p" autoUpdateAnimBg="0">
        <p:tmplLst>
          <p:tmpl lvl="1">
            <p:tnLst>
              <p:par>
                <p:cTn presetID="3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820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820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820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820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820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75000"/>
        <a:buFont typeface="Monotype Sorts" pitchFamily="2" charset="2"/>
        <a:buChar char="u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AFD00"/>
        </a:buClr>
        <a:buSzPct val="10000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0657F253-D7D6-701C-1A52-7B67B44629B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04800" y="1066800"/>
            <a:ext cx="6096000" cy="1143000"/>
          </a:xfrm>
        </p:spPr>
        <p:txBody>
          <a:bodyPr anchor="ctr"/>
          <a:lstStyle/>
          <a:p>
            <a:r>
              <a:rPr lang="pl-PL" altLang="en-US" sz="4400"/>
              <a:t>Nowe połączenie Dublin/Paryż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307A8D7D-F5DF-D246-D079-632A914C2DF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600200" y="2743200"/>
            <a:ext cx="6400800" cy="1752600"/>
          </a:xfrm>
        </p:spPr>
        <p:txBody>
          <a:bodyPr/>
          <a:lstStyle/>
          <a:p>
            <a:r>
              <a:rPr lang="pl-PL" altLang="en-US" sz="2800"/>
              <a:t>Jan Kowalski</a:t>
            </a:r>
            <a:endParaRPr lang="en-GB" altLang="en-US" sz="2800"/>
          </a:p>
          <a:p>
            <a:r>
              <a:rPr lang="pl-PL" altLang="en-US" sz="2800"/>
              <a:t>14 stycznia 2006</a:t>
            </a:r>
            <a:endParaRPr lang="en-GB" altLang="en-US" sz="2800"/>
          </a:p>
        </p:txBody>
      </p:sp>
      <p:pic>
        <p:nvPicPr>
          <p:cNvPr id="2193" name="Picture 145">
            <a:extLst>
              <a:ext uri="{FF2B5EF4-FFF2-40B4-BE49-F238E27FC236}">
                <a16:creationId xmlns:a16="http://schemas.microsoft.com/office/drawing/2014/main" id="{0F46385C-2D62-749F-551B-CF9121A97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792163"/>
            <a:ext cx="1135063" cy="271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0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>
            <a:extLst>
              <a:ext uri="{FF2B5EF4-FFF2-40B4-BE49-F238E27FC236}">
                <a16:creationId xmlns:a16="http://schemas.microsoft.com/office/drawing/2014/main" id="{D34C07F6-3ECE-CA90-9999-84BDD7AA7FAA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0" y="2076450"/>
            <a:ext cx="7772400" cy="4114800"/>
          </a:xfrm>
        </p:spPr>
        <p:txBody>
          <a:bodyPr/>
          <a:lstStyle/>
          <a:p>
            <a:endParaRPr lang="en-GB" altLang="en-US" sz="2400"/>
          </a:p>
          <a:p>
            <a:endParaRPr lang="en-GB" altLang="en-US" sz="2400"/>
          </a:p>
        </p:txBody>
      </p:sp>
      <p:sp>
        <p:nvSpPr>
          <p:cNvPr id="7176" name="Text Box 8">
            <a:extLst>
              <a:ext uri="{FF2B5EF4-FFF2-40B4-BE49-F238E27FC236}">
                <a16:creationId xmlns:a16="http://schemas.microsoft.com/office/drawing/2014/main" id="{688B3B93-D586-A518-8DD0-AF6A1DC465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5272088"/>
            <a:ext cx="5105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altLang="en-US" sz="2800" i="1"/>
              <a:t>Dziękuję za uwagę</a:t>
            </a:r>
            <a:endParaRPr lang="en-GB" altLang="en-US" sz="2800" i="1"/>
          </a:p>
        </p:txBody>
      </p:sp>
      <p:grpSp>
        <p:nvGrpSpPr>
          <p:cNvPr id="7281" name="Group 113">
            <a:extLst>
              <a:ext uri="{FF2B5EF4-FFF2-40B4-BE49-F238E27FC236}">
                <a16:creationId xmlns:a16="http://schemas.microsoft.com/office/drawing/2014/main" id="{64FD98F6-518A-B489-ECAD-5932C1939ECA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3506788"/>
            <a:ext cx="8528050" cy="1754187"/>
            <a:chOff x="48" y="2209"/>
            <a:chExt cx="5372" cy="1105"/>
          </a:xfrm>
        </p:grpSpPr>
        <p:sp>
          <p:nvSpPr>
            <p:cNvPr id="7175" name="Rectangle 7">
              <a:extLst>
                <a:ext uri="{FF2B5EF4-FFF2-40B4-BE49-F238E27FC236}">
                  <a16:creationId xmlns:a16="http://schemas.microsoft.com/office/drawing/2014/main" id="{A6790863-6A9D-BDC2-60C5-436C0B46D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2448"/>
              <a:ext cx="14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FFFF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>
              <a:lvl1pPr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GB" altLang="en-US" sz="2800" b="1"/>
                <a:t>Q&amp;A</a:t>
              </a:r>
            </a:p>
          </p:txBody>
        </p:sp>
        <p:grpSp>
          <p:nvGrpSpPr>
            <p:cNvPr id="7280" name="Group 112">
              <a:extLst>
                <a:ext uri="{FF2B5EF4-FFF2-40B4-BE49-F238E27FC236}">
                  <a16:creationId xmlns:a16="http://schemas.microsoft.com/office/drawing/2014/main" id="{817D51DF-03DF-83EA-CF69-0575BA7F147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" y="2209"/>
              <a:ext cx="5372" cy="1105"/>
              <a:chOff x="48" y="2209"/>
              <a:chExt cx="5372" cy="1105"/>
            </a:xfrm>
          </p:grpSpPr>
          <p:sp>
            <p:nvSpPr>
              <p:cNvPr id="7250" name="Freeform 82">
                <a:extLst>
                  <a:ext uri="{FF2B5EF4-FFF2-40B4-BE49-F238E27FC236}">
                    <a16:creationId xmlns:a16="http://schemas.microsoft.com/office/drawing/2014/main" id="{C0590655-7DD2-34CE-856B-4EBAAA0D76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" y="2347"/>
                <a:ext cx="5372" cy="967"/>
              </a:xfrm>
              <a:custGeom>
                <a:avLst/>
                <a:gdLst>
                  <a:gd name="T0" fmla="*/ 5132 w 5372"/>
                  <a:gd name="T1" fmla="*/ 1045 h 1933"/>
                  <a:gd name="T2" fmla="*/ 4997 w 5372"/>
                  <a:gd name="T3" fmla="*/ 1140 h 1933"/>
                  <a:gd name="T4" fmla="*/ 4818 w 5372"/>
                  <a:gd name="T5" fmla="*/ 1228 h 1933"/>
                  <a:gd name="T6" fmla="*/ 4646 w 5372"/>
                  <a:gd name="T7" fmla="*/ 1293 h 1933"/>
                  <a:gd name="T8" fmla="*/ 4483 w 5372"/>
                  <a:gd name="T9" fmla="*/ 1340 h 1933"/>
                  <a:gd name="T10" fmla="*/ 4326 w 5372"/>
                  <a:gd name="T11" fmla="*/ 1374 h 1933"/>
                  <a:gd name="T12" fmla="*/ 4167 w 5372"/>
                  <a:gd name="T13" fmla="*/ 1402 h 1933"/>
                  <a:gd name="T14" fmla="*/ 4002 w 5372"/>
                  <a:gd name="T15" fmla="*/ 1434 h 1933"/>
                  <a:gd name="T16" fmla="*/ 3631 w 5372"/>
                  <a:gd name="T17" fmla="*/ 1834 h 1933"/>
                  <a:gd name="T18" fmla="*/ 3478 w 5372"/>
                  <a:gd name="T19" fmla="*/ 1862 h 1933"/>
                  <a:gd name="T20" fmla="*/ 3306 w 5372"/>
                  <a:gd name="T21" fmla="*/ 1856 h 1933"/>
                  <a:gd name="T22" fmla="*/ 3205 w 5372"/>
                  <a:gd name="T23" fmla="*/ 1725 h 1933"/>
                  <a:gd name="T24" fmla="*/ 3120 w 5372"/>
                  <a:gd name="T25" fmla="*/ 1853 h 1933"/>
                  <a:gd name="T26" fmla="*/ 2996 w 5372"/>
                  <a:gd name="T27" fmla="*/ 1931 h 1933"/>
                  <a:gd name="T28" fmla="*/ 2834 w 5372"/>
                  <a:gd name="T29" fmla="*/ 1914 h 1933"/>
                  <a:gd name="T30" fmla="*/ 2723 w 5372"/>
                  <a:gd name="T31" fmla="*/ 1813 h 1933"/>
                  <a:gd name="T32" fmla="*/ 2667 w 5372"/>
                  <a:gd name="T33" fmla="*/ 1682 h 1933"/>
                  <a:gd name="T34" fmla="*/ 2528 w 5372"/>
                  <a:gd name="T35" fmla="*/ 1690 h 1933"/>
                  <a:gd name="T36" fmla="*/ 2327 w 5372"/>
                  <a:gd name="T37" fmla="*/ 1701 h 1933"/>
                  <a:gd name="T38" fmla="*/ 2156 w 5372"/>
                  <a:gd name="T39" fmla="*/ 1710 h 1933"/>
                  <a:gd name="T40" fmla="*/ 2005 w 5372"/>
                  <a:gd name="T41" fmla="*/ 1714 h 1933"/>
                  <a:gd name="T42" fmla="*/ 1856 w 5372"/>
                  <a:gd name="T43" fmla="*/ 1710 h 1933"/>
                  <a:gd name="T44" fmla="*/ 1712 w 5372"/>
                  <a:gd name="T45" fmla="*/ 1695 h 1933"/>
                  <a:gd name="T46" fmla="*/ 1572 w 5372"/>
                  <a:gd name="T47" fmla="*/ 1671 h 1933"/>
                  <a:gd name="T48" fmla="*/ 523 w 5372"/>
                  <a:gd name="T49" fmla="*/ 1336 h 1933"/>
                  <a:gd name="T50" fmla="*/ 1035 w 5372"/>
                  <a:gd name="T51" fmla="*/ 1172 h 1933"/>
                  <a:gd name="T52" fmla="*/ 1016 w 5372"/>
                  <a:gd name="T53" fmla="*/ 1230 h 1933"/>
                  <a:gd name="T54" fmla="*/ 1046 w 5372"/>
                  <a:gd name="T55" fmla="*/ 1329 h 1933"/>
                  <a:gd name="T56" fmla="*/ 1112 w 5372"/>
                  <a:gd name="T57" fmla="*/ 1355 h 1933"/>
                  <a:gd name="T58" fmla="*/ 1184 w 5372"/>
                  <a:gd name="T59" fmla="*/ 1338 h 1933"/>
                  <a:gd name="T60" fmla="*/ 1252 w 5372"/>
                  <a:gd name="T61" fmla="*/ 1322 h 1933"/>
                  <a:gd name="T62" fmla="*/ 1892 w 5372"/>
                  <a:gd name="T63" fmla="*/ 1194 h 1933"/>
                  <a:gd name="T64" fmla="*/ 2053 w 5372"/>
                  <a:gd name="T65" fmla="*/ 1168 h 1933"/>
                  <a:gd name="T66" fmla="*/ 2273 w 5372"/>
                  <a:gd name="T67" fmla="*/ 1146 h 1933"/>
                  <a:gd name="T68" fmla="*/ 2191 w 5372"/>
                  <a:gd name="T69" fmla="*/ 1135 h 1933"/>
                  <a:gd name="T70" fmla="*/ 2119 w 5372"/>
                  <a:gd name="T71" fmla="*/ 1120 h 1933"/>
                  <a:gd name="T72" fmla="*/ 2062 w 5372"/>
                  <a:gd name="T73" fmla="*/ 1084 h 1933"/>
                  <a:gd name="T74" fmla="*/ 2031 w 5372"/>
                  <a:gd name="T75" fmla="*/ 869 h 1933"/>
                  <a:gd name="T76" fmla="*/ 1917 w 5372"/>
                  <a:gd name="T77" fmla="*/ 871 h 1933"/>
                  <a:gd name="T78" fmla="*/ 892 w 5372"/>
                  <a:gd name="T79" fmla="*/ 43 h 1933"/>
                  <a:gd name="T80" fmla="*/ 990 w 5372"/>
                  <a:gd name="T81" fmla="*/ 35 h 1933"/>
                  <a:gd name="T82" fmla="*/ 1084 w 5372"/>
                  <a:gd name="T83" fmla="*/ 20 h 1933"/>
                  <a:gd name="T84" fmla="*/ 3359 w 5372"/>
                  <a:gd name="T85" fmla="*/ 977 h 1933"/>
                  <a:gd name="T86" fmla="*/ 3592 w 5372"/>
                  <a:gd name="T87" fmla="*/ 931 h 1933"/>
                  <a:gd name="T88" fmla="*/ 3819 w 5372"/>
                  <a:gd name="T89" fmla="*/ 888 h 1933"/>
                  <a:gd name="T90" fmla="*/ 4015 w 5372"/>
                  <a:gd name="T91" fmla="*/ 854 h 1933"/>
                  <a:gd name="T92" fmla="*/ 4148 w 5372"/>
                  <a:gd name="T93" fmla="*/ 832 h 1933"/>
                  <a:gd name="T94" fmla="*/ 4277 w 5372"/>
                  <a:gd name="T95" fmla="*/ 809 h 1933"/>
                  <a:gd name="T96" fmla="*/ 4402 w 5372"/>
                  <a:gd name="T97" fmla="*/ 785 h 1933"/>
                  <a:gd name="T98" fmla="*/ 4525 w 5372"/>
                  <a:gd name="T99" fmla="*/ 764 h 1933"/>
                  <a:gd name="T100" fmla="*/ 4649 w 5372"/>
                  <a:gd name="T101" fmla="*/ 746 h 1933"/>
                  <a:gd name="T102" fmla="*/ 4795 w 5372"/>
                  <a:gd name="T103" fmla="*/ 729 h 1933"/>
                  <a:gd name="T104" fmla="*/ 4921 w 5372"/>
                  <a:gd name="T105" fmla="*/ 721 h 1933"/>
                  <a:gd name="T106" fmla="*/ 5042 w 5372"/>
                  <a:gd name="T107" fmla="*/ 716 h 1933"/>
                  <a:gd name="T108" fmla="*/ 5170 w 5372"/>
                  <a:gd name="T109" fmla="*/ 710 h 1933"/>
                  <a:gd name="T110" fmla="*/ 5317 w 5372"/>
                  <a:gd name="T111" fmla="*/ 697 h 1933"/>
                  <a:gd name="T112" fmla="*/ 5338 w 5372"/>
                  <a:gd name="T113" fmla="*/ 835 h 19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72" h="1933">
                    <a:moveTo>
                      <a:pt x="5239" y="951"/>
                    </a:moveTo>
                    <a:lnTo>
                      <a:pt x="5217" y="972"/>
                    </a:lnTo>
                    <a:lnTo>
                      <a:pt x="5194" y="991"/>
                    </a:lnTo>
                    <a:lnTo>
                      <a:pt x="5173" y="1009"/>
                    </a:lnTo>
                    <a:lnTo>
                      <a:pt x="5152" y="1026"/>
                    </a:lnTo>
                    <a:lnTo>
                      <a:pt x="5132" y="1045"/>
                    </a:lnTo>
                    <a:lnTo>
                      <a:pt x="5110" y="1062"/>
                    </a:lnTo>
                    <a:lnTo>
                      <a:pt x="5089" y="1078"/>
                    </a:lnTo>
                    <a:lnTo>
                      <a:pt x="5067" y="1093"/>
                    </a:lnTo>
                    <a:lnTo>
                      <a:pt x="5045" y="1110"/>
                    </a:lnTo>
                    <a:lnTo>
                      <a:pt x="5021" y="1125"/>
                    </a:lnTo>
                    <a:lnTo>
                      <a:pt x="4997" y="1140"/>
                    </a:lnTo>
                    <a:lnTo>
                      <a:pt x="4971" y="1155"/>
                    </a:lnTo>
                    <a:lnTo>
                      <a:pt x="4944" y="1170"/>
                    </a:lnTo>
                    <a:lnTo>
                      <a:pt x="4914" y="1185"/>
                    </a:lnTo>
                    <a:lnTo>
                      <a:pt x="4883" y="1200"/>
                    </a:lnTo>
                    <a:lnTo>
                      <a:pt x="4849" y="1215"/>
                    </a:lnTo>
                    <a:lnTo>
                      <a:pt x="4818" y="1228"/>
                    </a:lnTo>
                    <a:lnTo>
                      <a:pt x="4789" y="1241"/>
                    </a:lnTo>
                    <a:lnTo>
                      <a:pt x="4759" y="1252"/>
                    </a:lnTo>
                    <a:lnTo>
                      <a:pt x="4730" y="1264"/>
                    </a:lnTo>
                    <a:lnTo>
                      <a:pt x="4702" y="1275"/>
                    </a:lnTo>
                    <a:lnTo>
                      <a:pt x="4673" y="1284"/>
                    </a:lnTo>
                    <a:lnTo>
                      <a:pt x="4646" y="1293"/>
                    </a:lnTo>
                    <a:lnTo>
                      <a:pt x="4618" y="1303"/>
                    </a:lnTo>
                    <a:lnTo>
                      <a:pt x="4590" y="1310"/>
                    </a:lnTo>
                    <a:lnTo>
                      <a:pt x="4564" y="1320"/>
                    </a:lnTo>
                    <a:lnTo>
                      <a:pt x="4536" y="1327"/>
                    </a:lnTo>
                    <a:lnTo>
                      <a:pt x="4510" y="1333"/>
                    </a:lnTo>
                    <a:lnTo>
                      <a:pt x="4483" y="1340"/>
                    </a:lnTo>
                    <a:lnTo>
                      <a:pt x="4457" y="1346"/>
                    </a:lnTo>
                    <a:lnTo>
                      <a:pt x="4430" y="1351"/>
                    </a:lnTo>
                    <a:lnTo>
                      <a:pt x="4404" y="1357"/>
                    </a:lnTo>
                    <a:lnTo>
                      <a:pt x="4378" y="1363"/>
                    </a:lnTo>
                    <a:lnTo>
                      <a:pt x="4352" y="1368"/>
                    </a:lnTo>
                    <a:lnTo>
                      <a:pt x="4326" y="1374"/>
                    </a:lnTo>
                    <a:lnTo>
                      <a:pt x="4299" y="1379"/>
                    </a:lnTo>
                    <a:lnTo>
                      <a:pt x="4274" y="1383"/>
                    </a:lnTo>
                    <a:lnTo>
                      <a:pt x="4247" y="1389"/>
                    </a:lnTo>
                    <a:lnTo>
                      <a:pt x="4220" y="1393"/>
                    </a:lnTo>
                    <a:lnTo>
                      <a:pt x="4194" y="1398"/>
                    </a:lnTo>
                    <a:lnTo>
                      <a:pt x="4167" y="1402"/>
                    </a:lnTo>
                    <a:lnTo>
                      <a:pt x="4141" y="1408"/>
                    </a:lnTo>
                    <a:lnTo>
                      <a:pt x="4113" y="1413"/>
                    </a:lnTo>
                    <a:lnTo>
                      <a:pt x="4086" y="1417"/>
                    </a:lnTo>
                    <a:lnTo>
                      <a:pt x="4058" y="1423"/>
                    </a:lnTo>
                    <a:lnTo>
                      <a:pt x="4030" y="1428"/>
                    </a:lnTo>
                    <a:lnTo>
                      <a:pt x="4002" y="1434"/>
                    </a:lnTo>
                    <a:lnTo>
                      <a:pt x="3973" y="1439"/>
                    </a:lnTo>
                    <a:lnTo>
                      <a:pt x="3637" y="1510"/>
                    </a:lnTo>
                    <a:lnTo>
                      <a:pt x="3643" y="1606"/>
                    </a:lnTo>
                    <a:lnTo>
                      <a:pt x="3646" y="1697"/>
                    </a:lnTo>
                    <a:lnTo>
                      <a:pt x="3643" y="1778"/>
                    </a:lnTo>
                    <a:lnTo>
                      <a:pt x="3631" y="1834"/>
                    </a:lnTo>
                    <a:lnTo>
                      <a:pt x="3610" y="1839"/>
                    </a:lnTo>
                    <a:lnTo>
                      <a:pt x="3586" y="1845"/>
                    </a:lnTo>
                    <a:lnTo>
                      <a:pt x="3562" y="1851"/>
                    </a:lnTo>
                    <a:lnTo>
                      <a:pt x="3534" y="1854"/>
                    </a:lnTo>
                    <a:lnTo>
                      <a:pt x="3506" y="1858"/>
                    </a:lnTo>
                    <a:lnTo>
                      <a:pt x="3478" y="1862"/>
                    </a:lnTo>
                    <a:lnTo>
                      <a:pt x="3449" y="1864"/>
                    </a:lnTo>
                    <a:lnTo>
                      <a:pt x="3420" y="1864"/>
                    </a:lnTo>
                    <a:lnTo>
                      <a:pt x="3390" y="1864"/>
                    </a:lnTo>
                    <a:lnTo>
                      <a:pt x="3361" y="1864"/>
                    </a:lnTo>
                    <a:lnTo>
                      <a:pt x="3334" y="1860"/>
                    </a:lnTo>
                    <a:lnTo>
                      <a:pt x="3306" y="1856"/>
                    </a:lnTo>
                    <a:lnTo>
                      <a:pt x="3281" y="1851"/>
                    </a:lnTo>
                    <a:lnTo>
                      <a:pt x="3257" y="1843"/>
                    </a:lnTo>
                    <a:lnTo>
                      <a:pt x="3236" y="1834"/>
                    </a:lnTo>
                    <a:lnTo>
                      <a:pt x="3216" y="1823"/>
                    </a:lnTo>
                    <a:lnTo>
                      <a:pt x="3209" y="1778"/>
                    </a:lnTo>
                    <a:lnTo>
                      <a:pt x="3205" y="1725"/>
                    </a:lnTo>
                    <a:lnTo>
                      <a:pt x="3203" y="1669"/>
                    </a:lnTo>
                    <a:lnTo>
                      <a:pt x="3202" y="1608"/>
                    </a:lnTo>
                    <a:lnTo>
                      <a:pt x="3112" y="1623"/>
                    </a:lnTo>
                    <a:lnTo>
                      <a:pt x="3117" y="1694"/>
                    </a:lnTo>
                    <a:lnTo>
                      <a:pt x="3121" y="1778"/>
                    </a:lnTo>
                    <a:lnTo>
                      <a:pt x="3120" y="1853"/>
                    </a:lnTo>
                    <a:lnTo>
                      <a:pt x="3110" y="1894"/>
                    </a:lnTo>
                    <a:lnTo>
                      <a:pt x="3091" y="1905"/>
                    </a:lnTo>
                    <a:lnTo>
                      <a:pt x="3069" y="1914"/>
                    </a:lnTo>
                    <a:lnTo>
                      <a:pt x="3046" y="1922"/>
                    </a:lnTo>
                    <a:lnTo>
                      <a:pt x="3021" y="1927"/>
                    </a:lnTo>
                    <a:lnTo>
                      <a:pt x="2996" y="1931"/>
                    </a:lnTo>
                    <a:lnTo>
                      <a:pt x="2969" y="1933"/>
                    </a:lnTo>
                    <a:lnTo>
                      <a:pt x="2941" y="1931"/>
                    </a:lnTo>
                    <a:lnTo>
                      <a:pt x="2915" y="1929"/>
                    </a:lnTo>
                    <a:lnTo>
                      <a:pt x="2887" y="1925"/>
                    </a:lnTo>
                    <a:lnTo>
                      <a:pt x="2861" y="1920"/>
                    </a:lnTo>
                    <a:lnTo>
                      <a:pt x="2834" y="1914"/>
                    </a:lnTo>
                    <a:lnTo>
                      <a:pt x="2810" y="1905"/>
                    </a:lnTo>
                    <a:lnTo>
                      <a:pt x="2785" y="1896"/>
                    </a:lnTo>
                    <a:lnTo>
                      <a:pt x="2764" y="1882"/>
                    </a:lnTo>
                    <a:lnTo>
                      <a:pt x="2743" y="1871"/>
                    </a:lnTo>
                    <a:lnTo>
                      <a:pt x="2726" y="1856"/>
                    </a:lnTo>
                    <a:lnTo>
                      <a:pt x="2723" y="1813"/>
                    </a:lnTo>
                    <a:lnTo>
                      <a:pt x="2722" y="1767"/>
                    </a:lnTo>
                    <a:lnTo>
                      <a:pt x="2721" y="1720"/>
                    </a:lnTo>
                    <a:lnTo>
                      <a:pt x="2722" y="1677"/>
                    </a:lnTo>
                    <a:lnTo>
                      <a:pt x="2704" y="1679"/>
                    </a:lnTo>
                    <a:lnTo>
                      <a:pt x="2686" y="1681"/>
                    </a:lnTo>
                    <a:lnTo>
                      <a:pt x="2667" y="1682"/>
                    </a:lnTo>
                    <a:lnTo>
                      <a:pt x="2647" y="1684"/>
                    </a:lnTo>
                    <a:lnTo>
                      <a:pt x="2626" y="1684"/>
                    </a:lnTo>
                    <a:lnTo>
                      <a:pt x="2603" y="1686"/>
                    </a:lnTo>
                    <a:lnTo>
                      <a:pt x="2580" y="1688"/>
                    </a:lnTo>
                    <a:lnTo>
                      <a:pt x="2554" y="1688"/>
                    </a:lnTo>
                    <a:lnTo>
                      <a:pt x="2528" y="1690"/>
                    </a:lnTo>
                    <a:lnTo>
                      <a:pt x="2499" y="1692"/>
                    </a:lnTo>
                    <a:lnTo>
                      <a:pt x="2469" y="1692"/>
                    </a:lnTo>
                    <a:lnTo>
                      <a:pt x="2437" y="1694"/>
                    </a:lnTo>
                    <a:lnTo>
                      <a:pt x="2403" y="1695"/>
                    </a:lnTo>
                    <a:lnTo>
                      <a:pt x="2366" y="1697"/>
                    </a:lnTo>
                    <a:lnTo>
                      <a:pt x="2327" y="1701"/>
                    </a:lnTo>
                    <a:lnTo>
                      <a:pt x="2285" y="1703"/>
                    </a:lnTo>
                    <a:lnTo>
                      <a:pt x="2259" y="1705"/>
                    </a:lnTo>
                    <a:lnTo>
                      <a:pt x="2233" y="1707"/>
                    </a:lnTo>
                    <a:lnTo>
                      <a:pt x="2208" y="1709"/>
                    </a:lnTo>
                    <a:lnTo>
                      <a:pt x="2181" y="1709"/>
                    </a:lnTo>
                    <a:lnTo>
                      <a:pt x="2156" y="1710"/>
                    </a:lnTo>
                    <a:lnTo>
                      <a:pt x="2130" y="1710"/>
                    </a:lnTo>
                    <a:lnTo>
                      <a:pt x="2105" y="1712"/>
                    </a:lnTo>
                    <a:lnTo>
                      <a:pt x="2080" y="1712"/>
                    </a:lnTo>
                    <a:lnTo>
                      <a:pt x="2055" y="1712"/>
                    </a:lnTo>
                    <a:lnTo>
                      <a:pt x="2029" y="1714"/>
                    </a:lnTo>
                    <a:lnTo>
                      <a:pt x="2005" y="1714"/>
                    </a:lnTo>
                    <a:lnTo>
                      <a:pt x="1979" y="1714"/>
                    </a:lnTo>
                    <a:lnTo>
                      <a:pt x="1954" y="1712"/>
                    </a:lnTo>
                    <a:lnTo>
                      <a:pt x="1930" y="1712"/>
                    </a:lnTo>
                    <a:lnTo>
                      <a:pt x="1905" y="1712"/>
                    </a:lnTo>
                    <a:lnTo>
                      <a:pt x="1881" y="1710"/>
                    </a:lnTo>
                    <a:lnTo>
                      <a:pt x="1856" y="1710"/>
                    </a:lnTo>
                    <a:lnTo>
                      <a:pt x="1832" y="1709"/>
                    </a:lnTo>
                    <a:lnTo>
                      <a:pt x="1808" y="1707"/>
                    </a:lnTo>
                    <a:lnTo>
                      <a:pt x="1784" y="1705"/>
                    </a:lnTo>
                    <a:lnTo>
                      <a:pt x="1760" y="1701"/>
                    </a:lnTo>
                    <a:lnTo>
                      <a:pt x="1736" y="1699"/>
                    </a:lnTo>
                    <a:lnTo>
                      <a:pt x="1712" y="1695"/>
                    </a:lnTo>
                    <a:lnTo>
                      <a:pt x="1689" y="1694"/>
                    </a:lnTo>
                    <a:lnTo>
                      <a:pt x="1665" y="1690"/>
                    </a:lnTo>
                    <a:lnTo>
                      <a:pt x="1642" y="1686"/>
                    </a:lnTo>
                    <a:lnTo>
                      <a:pt x="1618" y="1681"/>
                    </a:lnTo>
                    <a:lnTo>
                      <a:pt x="1596" y="1677"/>
                    </a:lnTo>
                    <a:lnTo>
                      <a:pt x="1572" y="1671"/>
                    </a:lnTo>
                    <a:lnTo>
                      <a:pt x="1550" y="1666"/>
                    </a:lnTo>
                    <a:lnTo>
                      <a:pt x="1526" y="1660"/>
                    </a:lnTo>
                    <a:lnTo>
                      <a:pt x="1504" y="1654"/>
                    </a:lnTo>
                    <a:lnTo>
                      <a:pt x="537" y="1383"/>
                    </a:lnTo>
                    <a:lnTo>
                      <a:pt x="528" y="1355"/>
                    </a:lnTo>
                    <a:lnTo>
                      <a:pt x="523" y="1336"/>
                    </a:lnTo>
                    <a:lnTo>
                      <a:pt x="517" y="1320"/>
                    </a:lnTo>
                    <a:lnTo>
                      <a:pt x="511" y="1297"/>
                    </a:lnTo>
                    <a:lnTo>
                      <a:pt x="0" y="925"/>
                    </a:lnTo>
                    <a:lnTo>
                      <a:pt x="154" y="891"/>
                    </a:lnTo>
                    <a:lnTo>
                      <a:pt x="1022" y="1164"/>
                    </a:lnTo>
                    <a:lnTo>
                      <a:pt x="1035" y="1172"/>
                    </a:lnTo>
                    <a:lnTo>
                      <a:pt x="1041" y="1181"/>
                    </a:lnTo>
                    <a:lnTo>
                      <a:pt x="1041" y="1189"/>
                    </a:lnTo>
                    <a:lnTo>
                      <a:pt x="1038" y="1198"/>
                    </a:lnTo>
                    <a:lnTo>
                      <a:pt x="1032" y="1207"/>
                    </a:lnTo>
                    <a:lnTo>
                      <a:pt x="1024" y="1219"/>
                    </a:lnTo>
                    <a:lnTo>
                      <a:pt x="1016" y="1230"/>
                    </a:lnTo>
                    <a:lnTo>
                      <a:pt x="1009" y="1241"/>
                    </a:lnTo>
                    <a:lnTo>
                      <a:pt x="1012" y="1264"/>
                    </a:lnTo>
                    <a:lnTo>
                      <a:pt x="1019" y="1282"/>
                    </a:lnTo>
                    <a:lnTo>
                      <a:pt x="1027" y="1299"/>
                    </a:lnTo>
                    <a:lnTo>
                      <a:pt x="1036" y="1314"/>
                    </a:lnTo>
                    <a:lnTo>
                      <a:pt x="1046" y="1329"/>
                    </a:lnTo>
                    <a:lnTo>
                      <a:pt x="1057" y="1340"/>
                    </a:lnTo>
                    <a:lnTo>
                      <a:pt x="1067" y="1351"/>
                    </a:lnTo>
                    <a:lnTo>
                      <a:pt x="1076" y="1361"/>
                    </a:lnTo>
                    <a:lnTo>
                      <a:pt x="1087" y="1359"/>
                    </a:lnTo>
                    <a:lnTo>
                      <a:pt x="1099" y="1357"/>
                    </a:lnTo>
                    <a:lnTo>
                      <a:pt x="1112" y="1355"/>
                    </a:lnTo>
                    <a:lnTo>
                      <a:pt x="1123" y="1353"/>
                    </a:lnTo>
                    <a:lnTo>
                      <a:pt x="1135" y="1350"/>
                    </a:lnTo>
                    <a:lnTo>
                      <a:pt x="1147" y="1348"/>
                    </a:lnTo>
                    <a:lnTo>
                      <a:pt x="1160" y="1344"/>
                    </a:lnTo>
                    <a:lnTo>
                      <a:pt x="1172" y="1342"/>
                    </a:lnTo>
                    <a:lnTo>
                      <a:pt x="1184" y="1338"/>
                    </a:lnTo>
                    <a:lnTo>
                      <a:pt x="1195" y="1336"/>
                    </a:lnTo>
                    <a:lnTo>
                      <a:pt x="1208" y="1333"/>
                    </a:lnTo>
                    <a:lnTo>
                      <a:pt x="1219" y="1329"/>
                    </a:lnTo>
                    <a:lnTo>
                      <a:pt x="1230" y="1327"/>
                    </a:lnTo>
                    <a:lnTo>
                      <a:pt x="1241" y="1325"/>
                    </a:lnTo>
                    <a:lnTo>
                      <a:pt x="1252" y="1322"/>
                    </a:lnTo>
                    <a:lnTo>
                      <a:pt x="1262" y="1320"/>
                    </a:lnTo>
                    <a:lnTo>
                      <a:pt x="1791" y="1215"/>
                    </a:lnTo>
                    <a:lnTo>
                      <a:pt x="1817" y="1209"/>
                    </a:lnTo>
                    <a:lnTo>
                      <a:pt x="1842" y="1206"/>
                    </a:lnTo>
                    <a:lnTo>
                      <a:pt x="1867" y="1200"/>
                    </a:lnTo>
                    <a:lnTo>
                      <a:pt x="1892" y="1194"/>
                    </a:lnTo>
                    <a:lnTo>
                      <a:pt x="1917" y="1191"/>
                    </a:lnTo>
                    <a:lnTo>
                      <a:pt x="1942" y="1185"/>
                    </a:lnTo>
                    <a:lnTo>
                      <a:pt x="1969" y="1181"/>
                    </a:lnTo>
                    <a:lnTo>
                      <a:pt x="1995" y="1178"/>
                    </a:lnTo>
                    <a:lnTo>
                      <a:pt x="2024" y="1172"/>
                    </a:lnTo>
                    <a:lnTo>
                      <a:pt x="2053" y="1168"/>
                    </a:lnTo>
                    <a:lnTo>
                      <a:pt x="2084" y="1164"/>
                    </a:lnTo>
                    <a:lnTo>
                      <a:pt x="2117" y="1161"/>
                    </a:lnTo>
                    <a:lnTo>
                      <a:pt x="2153" y="1157"/>
                    </a:lnTo>
                    <a:lnTo>
                      <a:pt x="2189" y="1153"/>
                    </a:lnTo>
                    <a:lnTo>
                      <a:pt x="2230" y="1150"/>
                    </a:lnTo>
                    <a:lnTo>
                      <a:pt x="2273" y="1146"/>
                    </a:lnTo>
                    <a:lnTo>
                      <a:pt x="2260" y="1144"/>
                    </a:lnTo>
                    <a:lnTo>
                      <a:pt x="2246" y="1142"/>
                    </a:lnTo>
                    <a:lnTo>
                      <a:pt x="2232" y="1140"/>
                    </a:lnTo>
                    <a:lnTo>
                      <a:pt x="2218" y="1138"/>
                    </a:lnTo>
                    <a:lnTo>
                      <a:pt x="2205" y="1136"/>
                    </a:lnTo>
                    <a:lnTo>
                      <a:pt x="2191" y="1135"/>
                    </a:lnTo>
                    <a:lnTo>
                      <a:pt x="2179" y="1133"/>
                    </a:lnTo>
                    <a:lnTo>
                      <a:pt x="2166" y="1129"/>
                    </a:lnTo>
                    <a:lnTo>
                      <a:pt x="2154" y="1127"/>
                    </a:lnTo>
                    <a:lnTo>
                      <a:pt x="2141" y="1125"/>
                    </a:lnTo>
                    <a:lnTo>
                      <a:pt x="2130" y="1121"/>
                    </a:lnTo>
                    <a:lnTo>
                      <a:pt x="2119" y="1120"/>
                    </a:lnTo>
                    <a:lnTo>
                      <a:pt x="2108" y="1116"/>
                    </a:lnTo>
                    <a:lnTo>
                      <a:pt x="2097" y="1114"/>
                    </a:lnTo>
                    <a:lnTo>
                      <a:pt x="2087" y="1110"/>
                    </a:lnTo>
                    <a:lnTo>
                      <a:pt x="2078" y="1108"/>
                    </a:lnTo>
                    <a:lnTo>
                      <a:pt x="2069" y="1099"/>
                    </a:lnTo>
                    <a:lnTo>
                      <a:pt x="2062" y="1084"/>
                    </a:lnTo>
                    <a:lnTo>
                      <a:pt x="2055" y="1065"/>
                    </a:lnTo>
                    <a:lnTo>
                      <a:pt x="2049" y="1041"/>
                    </a:lnTo>
                    <a:lnTo>
                      <a:pt x="2044" y="1011"/>
                    </a:lnTo>
                    <a:lnTo>
                      <a:pt x="2040" y="972"/>
                    </a:lnTo>
                    <a:lnTo>
                      <a:pt x="2035" y="925"/>
                    </a:lnTo>
                    <a:lnTo>
                      <a:pt x="2031" y="869"/>
                    </a:lnTo>
                    <a:lnTo>
                      <a:pt x="2015" y="871"/>
                    </a:lnTo>
                    <a:lnTo>
                      <a:pt x="1997" y="871"/>
                    </a:lnTo>
                    <a:lnTo>
                      <a:pt x="1977" y="871"/>
                    </a:lnTo>
                    <a:lnTo>
                      <a:pt x="1956" y="871"/>
                    </a:lnTo>
                    <a:lnTo>
                      <a:pt x="1936" y="871"/>
                    </a:lnTo>
                    <a:lnTo>
                      <a:pt x="1917" y="871"/>
                    </a:lnTo>
                    <a:lnTo>
                      <a:pt x="1898" y="871"/>
                    </a:lnTo>
                    <a:lnTo>
                      <a:pt x="1882" y="869"/>
                    </a:lnTo>
                    <a:lnTo>
                      <a:pt x="1845" y="746"/>
                    </a:lnTo>
                    <a:lnTo>
                      <a:pt x="891" y="71"/>
                    </a:lnTo>
                    <a:lnTo>
                      <a:pt x="877" y="44"/>
                    </a:lnTo>
                    <a:lnTo>
                      <a:pt x="892" y="43"/>
                    </a:lnTo>
                    <a:lnTo>
                      <a:pt x="907" y="41"/>
                    </a:lnTo>
                    <a:lnTo>
                      <a:pt x="923" y="41"/>
                    </a:lnTo>
                    <a:lnTo>
                      <a:pt x="939" y="39"/>
                    </a:lnTo>
                    <a:lnTo>
                      <a:pt x="956" y="39"/>
                    </a:lnTo>
                    <a:lnTo>
                      <a:pt x="973" y="37"/>
                    </a:lnTo>
                    <a:lnTo>
                      <a:pt x="990" y="35"/>
                    </a:lnTo>
                    <a:lnTo>
                      <a:pt x="1006" y="35"/>
                    </a:lnTo>
                    <a:lnTo>
                      <a:pt x="1023" y="33"/>
                    </a:lnTo>
                    <a:lnTo>
                      <a:pt x="1039" y="31"/>
                    </a:lnTo>
                    <a:lnTo>
                      <a:pt x="1054" y="28"/>
                    </a:lnTo>
                    <a:lnTo>
                      <a:pt x="1070" y="24"/>
                    </a:lnTo>
                    <a:lnTo>
                      <a:pt x="1084" y="20"/>
                    </a:lnTo>
                    <a:lnTo>
                      <a:pt x="1098" y="15"/>
                    </a:lnTo>
                    <a:lnTo>
                      <a:pt x="1111" y="7"/>
                    </a:lnTo>
                    <a:lnTo>
                      <a:pt x="1123" y="0"/>
                    </a:lnTo>
                    <a:lnTo>
                      <a:pt x="2060" y="501"/>
                    </a:lnTo>
                    <a:lnTo>
                      <a:pt x="2558" y="714"/>
                    </a:lnTo>
                    <a:lnTo>
                      <a:pt x="3359" y="977"/>
                    </a:lnTo>
                    <a:lnTo>
                      <a:pt x="3398" y="970"/>
                    </a:lnTo>
                    <a:lnTo>
                      <a:pt x="3438" y="961"/>
                    </a:lnTo>
                    <a:lnTo>
                      <a:pt x="3477" y="953"/>
                    </a:lnTo>
                    <a:lnTo>
                      <a:pt x="3515" y="946"/>
                    </a:lnTo>
                    <a:lnTo>
                      <a:pt x="3553" y="938"/>
                    </a:lnTo>
                    <a:lnTo>
                      <a:pt x="3592" y="931"/>
                    </a:lnTo>
                    <a:lnTo>
                      <a:pt x="3630" y="923"/>
                    </a:lnTo>
                    <a:lnTo>
                      <a:pt x="3668" y="916"/>
                    </a:lnTo>
                    <a:lnTo>
                      <a:pt x="3706" y="908"/>
                    </a:lnTo>
                    <a:lnTo>
                      <a:pt x="3743" y="901"/>
                    </a:lnTo>
                    <a:lnTo>
                      <a:pt x="3781" y="895"/>
                    </a:lnTo>
                    <a:lnTo>
                      <a:pt x="3819" y="888"/>
                    </a:lnTo>
                    <a:lnTo>
                      <a:pt x="3857" y="880"/>
                    </a:lnTo>
                    <a:lnTo>
                      <a:pt x="3895" y="875"/>
                    </a:lnTo>
                    <a:lnTo>
                      <a:pt x="3931" y="867"/>
                    </a:lnTo>
                    <a:lnTo>
                      <a:pt x="3969" y="862"/>
                    </a:lnTo>
                    <a:lnTo>
                      <a:pt x="3993" y="858"/>
                    </a:lnTo>
                    <a:lnTo>
                      <a:pt x="4015" y="854"/>
                    </a:lnTo>
                    <a:lnTo>
                      <a:pt x="4038" y="850"/>
                    </a:lnTo>
                    <a:lnTo>
                      <a:pt x="4060" y="847"/>
                    </a:lnTo>
                    <a:lnTo>
                      <a:pt x="4083" y="843"/>
                    </a:lnTo>
                    <a:lnTo>
                      <a:pt x="4104" y="839"/>
                    </a:lnTo>
                    <a:lnTo>
                      <a:pt x="4127" y="835"/>
                    </a:lnTo>
                    <a:lnTo>
                      <a:pt x="4148" y="832"/>
                    </a:lnTo>
                    <a:lnTo>
                      <a:pt x="4170" y="828"/>
                    </a:lnTo>
                    <a:lnTo>
                      <a:pt x="4192" y="824"/>
                    </a:lnTo>
                    <a:lnTo>
                      <a:pt x="4213" y="820"/>
                    </a:lnTo>
                    <a:lnTo>
                      <a:pt x="4235" y="817"/>
                    </a:lnTo>
                    <a:lnTo>
                      <a:pt x="4255" y="813"/>
                    </a:lnTo>
                    <a:lnTo>
                      <a:pt x="4277" y="809"/>
                    </a:lnTo>
                    <a:lnTo>
                      <a:pt x="4298" y="805"/>
                    </a:lnTo>
                    <a:lnTo>
                      <a:pt x="4319" y="800"/>
                    </a:lnTo>
                    <a:lnTo>
                      <a:pt x="4340" y="796"/>
                    </a:lnTo>
                    <a:lnTo>
                      <a:pt x="4360" y="792"/>
                    </a:lnTo>
                    <a:lnTo>
                      <a:pt x="4381" y="789"/>
                    </a:lnTo>
                    <a:lnTo>
                      <a:pt x="4402" y="785"/>
                    </a:lnTo>
                    <a:lnTo>
                      <a:pt x="4423" y="781"/>
                    </a:lnTo>
                    <a:lnTo>
                      <a:pt x="4443" y="777"/>
                    </a:lnTo>
                    <a:lnTo>
                      <a:pt x="4464" y="776"/>
                    </a:lnTo>
                    <a:lnTo>
                      <a:pt x="4484" y="772"/>
                    </a:lnTo>
                    <a:lnTo>
                      <a:pt x="4505" y="768"/>
                    </a:lnTo>
                    <a:lnTo>
                      <a:pt x="4525" y="764"/>
                    </a:lnTo>
                    <a:lnTo>
                      <a:pt x="4546" y="761"/>
                    </a:lnTo>
                    <a:lnTo>
                      <a:pt x="4567" y="757"/>
                    </a:lnTo>
                    <a:lnTo>
                      <a:pt x="4587" y="755"/>
                    </a:lnTo>
                    <a:lnTo>
                      <a:pt x="4608" y="751"/>
                    </a:lnTo>
                    <a:lnTo>
                      <a:pt x="4628" y="749"/>
                    </a:lnTo>
                    <a:lnTo>
                      <a:pt x="4649" y="746"/>
                    </a:lnTo>
                    <a:lnTo>
                      <a:pt x="4675" y="742"/>
                    </a:lnTo>
                    <a:lnTo>
                      <a:pt x="4700" y="738"/>
                    </a:lnTo>
                    <a:lnTo>
                      <a:pt x="4724" y="736"/>
                    </a:lnTo>
                    <a:lnTo>
                      <a:pt x="4749" y="734"/>
                    </a:lnTo>
                    <a:lnTo>
                      <a:pt x="4771" y="731"/>
                    </a:lnTo>
                    <a:lnTo>
                      <a:pt x="4795" y="729"/>
                    </a:lnTo>
                    <a:lnTo>
                      <a:pt x="4816" y="727"/>
                    </a:lnTo>
                    <a:lnTo>
                      <a:pt x="4838" y="725"/>
                    </a:lnTo>
                    <a:lnTo>
                      <a:pt x="4859" y="723"/>
                    </a:lnTo>
                    <a:lnTo>
                      <a:pt x="4880" y="723"/>
                    </a:lnTo>
                    <a:lnTo>
                      <a:pt x="4901" y="721"/>
                    </a:lnTo>
                    <a:lnTo>
                      <a:pt x="4921" y="721"/>
                    </a:lnTo>
                    <a:lnTo>
                      <a:pt x="4942" y="719"/>
                    </a:lnTo>
                    <a:lnTo>
                      <a:pt x="4961" y="719"/>
                    </a:lnTo>
                    <a:lnTo>
                      <a:pt x="4982" y="718"/>
                    </a:lnTo>
                    <a:lnTo>
                      <a:pt x="5002" y="718"/>
                    </a:lnTo>
                    <a:lnTo>
                      <a:pt x="5021" y="716"/>
                    </a:lnTo>
                    <a:lnTo>
                      <a:pt x="5042" y="716"/>
                    </a:lnTo>
                    <a:lnTo>
                      <a:pt x="5062" y="714"/>
                    </a:lnTo>
                    <a:lnTo>
                      <a:pt x="5084" y="714"/>
                    </a:lnTo>
                    <a:lnTo>
                      <a:pt x="5104" y="712"/>
                    </a:lnTo>
                    <a:lnTo>
                      <a:pt x="5126" y="712"/>
                    </a:lnTo>
                    <a:lnTo>
                      <a:pt x="5147" y="710"/>
                    </a:lnTo>
                    <a:lnTo>
                      <a:pt x="5170" y="710"/>
                    </a:lnTo>
                    <a:lnTo>
                      <a:pt x="5192" y="708"/>
                    </a:lnTo>
                    <a:lnTo>
                      <a:pt x="5216" y="706"/>
                    </a:lnTo>
                    <a:lnTo>
                      <a:pt x="5240" y="705"/>
                    </a:lnTo>
                    <a:lnTo>
                      <a:pt x="5265" y="703"/>
                    </a:lnTo>
                    <a:lnTo>
                      <a:pt x="5290" y="701"/>
                    </a:lnTo>
                    <a:lnTo>
                      <a:pt x="5317" y="697"/>
                    </a:lnTo>
                    <a:lnTo>
                      <a:pt x="5343" y="695"/>
                    </a:lnTo>
                    <a:lnTo>
                      <a:pt x="5372" y="691"/>
                    </a:lnTo>
                    <a:lnTo>
                      <a:pt x="5371" y="731"/>
                    </a:lnTo>
                    <a:lnTo>
                      <a:pt x="5365" y="766"/>
                    </a:lnTo>
                    <a:lnTo>
                      <a:pt x="5354" y="802"/>
                    </a:lnTo>
                    <a:lnTo>
                      <a:pt x="5338" y="835"/>
                    </a:lnTo>
                    <a:lnTo>
                      <a:pt x="5319" y="865"/>
                    </a:lnTo>
                    <a:lnTo>
                      <a:pt x="5295" y="895"/>
                    </a:lnTo>
                    <a:lnTo>
                      <a:pt x="5269" y="923"/>
                    </a:lnTo>
                    <a:lnTo>
                      <a:pt x="5239" y="95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1" name="Freeform 83">
                <a:extLst>
                  <a:ext uri="{FF2B5EF4-FFF2-40B4-BE49-F238E27FC236}">
                    <a16:creationId xmlns:a16="http://schemas.microsoft.com/office/drawing/2014/main" id="{806464F8-A266-C515-EFA7-699CA7B4E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" y="2347"/>
                <a:ext cx="5372" cy="967"/>
              </a:xfrm>
              <a:custGeom>
                <a:avLst/>
                <a:gdLst>
                  <a:gd name="T0" fmla="*/ 5152 w 5372"/>
                  <a:gd name="T1" fmla="*/ 1026 h 1933"/>
                  <a:gd name="T2" fmla="*/ 5021 w 5372"/>
                  <a:gd name="T3" fmla="*/ 1125 h 1933"/>
                  <a:gd name="T4" fmla="*/ 4849 w 5372"/>
                  <a:gd name="T5" fmla="*/ 1215 h 1933"/>
                  <a:gd name="T6" fmla="*/ 4702 w 5372"/>
                  <a:gd name="T7" fmla="*/ 1275 h 1933"/>
                  <a:gd name="T8" fmla="*/ 4536 w 5372"/>
                  <a:gd name="T9" fmla="*/ 1327 h 1933"/>
                  <a:gd name="T10" fmla="*/ 4378 w 5372"/>
                  <a:gd name="T11" fmla="*/ 1363 h 1933"/>
                  <a:gd name="T12" fmla="*/ 4220 w 5372"/>
                  <a:gd name="T13" fmla="*/ 1393 h 1933"/>
                  <a:gd name="T14" fmla="*/ 4058 w 5372"/>
                  <a:gd name="T15" fmla="*/ 1423 h 1933"/>
                  <a:gd name="T16" fmla="*/ 3643 w 5372"/>
                  <a:gd name="T17" fmla="*/ 1606 h 1933"/>
                  <a:gd name="T18" fmla="*/ 3586 w 5372"/>
                  <a:gd name="T19" fmla="*/ 1845 h 1933"/>
                  <a:gd name="T20" fmla="*/ 3420 w 5372"/>
                  <a:gd name="T21" fmla="*/ 1864 h 1933"/>
                  <a:gd name="T22" fmla="*/ 3257 w 5372"/>
                  <a:gd name="T23" fmla="*/ 1843 h 1933"/>
                  <a:gd name="T24" fmla="*/ 3203 w 5372"/>
                  <a:gd name="T25" fmla="*/ 1669 h 1933"/>
                  <a:gd name="T26" fmla="*/ 3120 w 5372"/>
                  <a:gd name="T27" fmla="*/ 1853 h 1933"/>
                  <a:gd name="T28" fmla="*/ 3021 w 5372"/>
                  <a:gd name="T29" fmla="*/ 1927 h 1933"/>
                  <a:gd name="T30" fmla="*/ 2861 w 5372"/>
                  <a:gd name="T31" fmla="*/ 1920 h 1933"/>
                  <a:gd name="T32" fmla="*/ 2726 w 5372"/>
                  <a:gd name="T33" fmla="*/ 1856 h 1933"/>
                  <a:gd name="T34" fmla="*/ 2722 w 5372"/>
                  <a:gd name="T35" fmla="*/ 1677 h 1933"/>
                  <a:gd name="T36" fmla="*/ 2603 w 5372"/>
                  <a:gd name="T37" fmla="*/ 1686 h 1933"/>
                  <a:gd name="T38" fmla="*/ 2437 w 5372"/>
                  <a:gd name="T39" fmla="*/ 1694 h 1933"/>
                  <a:gd name="T40" fmla="*/ 2259 w 5372"/>
                  <a:gd name="T41" fmla="*/ 1705 h 1933"/>
                  <a:gd name="T42" fmla="*/ 2105 w 5372"/>
                  <a:gd name="T43" fmla="*/ 1712 h 1933"/>
                  <a:gd name="T44" fmla="*/ 1954 w 5372"/>
                  <a:gd name="T45" fmla="*/ 1712 h 1933"/>
                  <a:gd name="T46" fmla="*/ 1808 w 5372"/>
                  <a:gd name="T47" fmla="*/ 1707 h 1933"/>
                  <a:gd name="T48" fmla="*/ 1665 w 5372"/>
                  <a:gd name="T49" fmla="*/ 1690 h 1933"/>
                  <a:gd name="T50" fmla="*/ 1526 w 5372"/>
                  <a:gd name="T51" fmla="*/ 1660 h 1933"/>
                  <a:gd name="T52" fmla="*/ 517 w 5372"/>
                  <a:gd name="T53" fmla="*/ 1320 h 1933"/>
                  <a:gd name="T54" fmla="*/ 1035 w 5372"/>
                  <a:gd name="T55" fmla="*/ 1172 h 1933"/>
                  <a:gd name="T56" fmla="*/ 1016 w 5372"/>
                  <a:gd name="T57" fmla="*/ 1230 h 1933"/>
                  <a:gd name="T58" fmla="*/ 1036 w 5372"/>
                  <a:gd name="T59" fmla="*/ 1314 h 1933"/>
                  <a:gd name="T60" fmla="*/ 1087 w 5372"/>
                  <a:gd name="T61" fmla="*/ 1359 h 1933"/>
                  <a:gd name="T62" fmla="*/ 1160 w 5372"/>
                  <a:gd name="T63" fmla="*/ 1344 h 1933"/>
                  <a:gd name="T64" fmla="*/ 1230 w 5372"/>
                  <a:gd name="T65" fmla="*/ 1327 h 1933"/>
                  <a:gd name="T66" fmla="*/ 1817 w 5372"/>
                  <a:gd name="T67" fmla="*/ 1209 h 1933"/>
                  <a:gd name="T68" fmla="*/ 1969 w 5372"/>
                  <a:gd name="T69" fmla="*/ 1181 h 1933"/>
                  <a:gd name="T70" fmla="*/ 2153 w 5372"/>
                  <a:gd name="T71" fmla="*/ 1157 h 1933"/>
                  <a:gd name="T72" fmla="*/ 2246 w 5372"/>
                  <a:gd name="T73" fmla="*/ 1142 h 1933"/>
                  <a:gd name="T74" fmla="*/ 2166 w 5372"/>
                  <a:gd name="T75" fmla="*/ 1129 h 1933"/>
                  <a:gd name="T76" fmla="*/ 2097 w 5372"/>
                  <a:gd name="T77" fmla="*/ 1114 h 1933"/>
                  <a:gd name="T78" fmla="*/ 2055 w 5372"/>
                  <a:gd name="T79" fmla="*/ 1065 h 1933"/>
                  <a:gd name="T80" fmla="*/ 2031 w 5372"/>
                  <a:gd name="T81" fmla="*/ 869 h 1933"/>
                  <a:gd name="T82" fmla="*/ 1917 w 5372"/>
                  <a:gd name="T83" fmla="*/ 871 h 1933"/>
                  <a:gd name="T84" fmla="*/ 877 w 5372"/>
                  <a:gd name="T85" fmla="*/ 44 h 1933"/>
                  <a:gd name="T86" fmla="*/ 973 w 5372"/>
                  <a:gd name="T87" fmla="*/ 37 h 1933"/>
                  <a:gd name="T88" fmla="*/ 1070 w 5372"/>
                  <a:gd name="T89" fmla="*/ 24 h 1933"/>
                  <a:gd name="T90" fmla="*/ 2558 w 5372"/>
                  <a:gd name="T91" fmla="*/ 714 h 1933"/>
                  <a:gd name="T92" fmla="*/ 3515 w 5372"/>
                  <a:gd name="T93" fmla="*/ 946 h 1933"/>
                  <a:gd name="T94" fmla="*/ 3743 w 5372"/>
                  <a:gd name="T95" fmla="*/ 901 h 1933"/>
                  <a:gd name="T96" fmla="*/ 3969 w 5372"/>
                  <a:gd name="T97" fmla="*/ 862 h 1933"/>
                  <a:gd name="T98" fmla="*/ 4083 w 5372"/>
                  <a:gd name="T99" fmla="*/ 843 h 1933"/>
                  <a:gd name="T100" fmla="*/ 4213 w 5372"/>
                  <a:gd name="T101" fmla="*/ 820 h 1933"/>
                  <a:gd name="T102" fmla="*/ 4340 w 5372"/>
                  <a:gd name="T103" fmla="*/ 796 h 1933"/>
                  <a:gd name="T104" fmla="*/ 4464 w 5372"/>
                  <a:gd name="T105" fmla="*/ 776 h 1933"/>
                  <a:gd name="T106" fmla="*/ 4587 w 5372"/>
                  <a:gd name="T107" fmla="*/ 755 h 1933"/>
                  <a:gd name="T108" fmla="*/ 4700 w 5372"/>
                  <a:gd name="T109" fmla="*/ 738 h 1933"/>
                  <a:gd name="T110" fmla="*/ 4838 w 5372"/>
                  <a:gd name="T111" fmla="*/ 725 h 1933"/>
                  <a:gd name="T112" fmla="*/ 4961 w 5372"/>
                  <a:gd name="T113" fmla="*/ 719 h 1933"/>
                  <a:gd name="T114" fmla="*/ 5084 w 5372"/>
                  <a:gd name="T115" fmla="*/ 714 h 1933"/>
                  <a:gd name="T116" fmla="*/ 5216 w 5372"/>
                  <a:gd name="T117" fmla="*/ 706 h 1933"/>
                  <a:gd name="T118" fmla="*/ 5372 w 5372"/>
                  <a:gd name="T119" fmla="*/ 691 h 1933"/>
                  <a:gd name="T120" fmla="*/ 5319 w 5372"/>
                  <a:gd name="T121" fmla="*/ 865 h 19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72" h="1933">
                    <a:moveTo>
                      <a:pt x="5239" y="951"/>
                    </a:moveTo>
                    <a:lnTo>
                      <a:pt x="5239" y="951"/>
                    </a:lnTo>
                    <a:lnTo>
                      <a:pt x="5217" y="972"/>
                    </a:lnTo>
                    <a:lnTo>
                      <a:pt x="5194" y="991"/>
                    </a:lnTo>
                    <a:lnTo>
                      <a:pt x="5173" y="1009"/>
                    </a:lnTo>
                    <a:lnTo>
                      <a:pt x="5152" y="1026"/>
                    </a:lnTo>
                    <a:lnTo>
                      <a:pt x="5132" y="1045"/>
                    </a:lnTo>
                    <a:lnTo>
                      <a:pt x="5110" y="1062"/>
                    </a:lnTo>
                    <a:lnTo>
                      <a:pt x="5089" y="1078"/>
                    </a:lnTo>
                    <a:lnTo>
                      <a:pt x="5067" y="1093"/>
                    </a:lnTo>
                    <a:lnTo>
                      <a:pt x="5045" y="1110"/>
                    </a:lnTo>
                    <a:lnTo>
                      <a:pt x="5021" y="1125"/>
                    </a:lnTo>
                    <a:lnTo>
                      <a:pt x="4997" y="1140"/>
                    </a:lnTo>
                    <a:lnTo>
                      <a:pt x="4971" y="1155"/>
                    </a:lnTo>
                    <a:lnTo>
                      <a:pt x="4944" y="1170"/>
                    </a:lnTo>
                    <a:lnTo>
                      <a:pt x="4914" y="1185"/>
                    </a:lnTo>
                    <a:lnTo>
                      <a:pt x="4883" y="1200"/>
                    </a:lnTo>
                    <a:lnTo>
                      <a:pt x="4849" y="1215"/>
                    </a:lnTo>
                    <a:lnTo>
                      <a:pt x="4849" y="1215"/>
                    </a:lnTo>
                    <a:lnTo>
                      <a:pt x="4818" y="1228"/>
                    </a:lnTo>
                    <a:lnTo>
                      <a:pt x="4789" y="1241"/>
                    </a:lnTo>
                    <a:lnTo>
                      <a:pt x="4759" y="1252"/>
                    </a:lnTo>
                    <a:lnTo>
                      <a:pt x="4730" y="1264"/>
                    </a:lnTo>
                    <a:lnTo>
                      <a:pt x="4702" y="1275"/>
                    </a:lnTo>
                    <a:lnTo>
                      <a:pt x="4673" y="1284"/>
                    </a:lnTo>
                    <a:lnTo>
                      <a:pt x="4646" y="1293"/>
                    </a:lnTo>
                    <a:lnTo>
                      <a:pt x="4618" y="1303"/>
                    </a:lnTo>
                    <a:lnTo>
                      <a:pt x="4590" y="1310"/>
                    </a:lnTo>
                    <a:lnTo>
                      <a:pt x="4564" y="1320"/>
                    </a:lnTo>
                    <a:lnTo>
                      <a:pt x="4536" y="1327"/>
                    </a:lnTo>
                    <a:lnTo>
                      <a:pt x="4510" y="1333"/>
                    </a:lnTo>
                    <a:lnTo>
                      <a:pt x="4483" y="1340"/>
                    </a:lnTo>
                    <a:lnTo>
                      <a:pt x="4457" y="1346"/>
                    </a:lnTo>
                    <a:lnTo>
                      <a:pt x="4430" y="1351"/>
                    </a:lnTo>
                    <a:lnTo>
                      <a:pt x="4404" y="1357"/>
                    </a:lnTo>
                    <a:lnTo>
                      <a:pt x="4378" y="1363"/>
                    </a:lnTo>
                    <a:lnTo>
                      <a:pt x="4352" y="1368"/>
                    </a:lnTo>
                    <a:lnTo>
                      <a:pt x="4326" y="1374"/>
                    </a:lnTo>
                    <a:lnTo>
                      <a:pt x="4299" y="1379"/>
                    </a:lnTo>
                    <a:lnTo>
                      <a:pt x="4274" y="1383"/>
                    </a:lnTo>
                    <a:lnTo>
                      <a:pt x="4247" y="1389"/>
                    </a:lnTo>
                    <a:lnTo>
                      <a:pt x="4220" y="1393"/>
                    </a:lnTo>
                    <a:lnTo>
                      <a:pt x="4194" y="1398"/>
                    </a:lnTo>
                    <a:lnTo>
                      <a:pt x="4167" y="1402"/>
                    </a:lnTo>
                    <a:lnTo>
                      <a:pt x="4141" y="1408"/>
                    </a:lnTo>
                    <a:lnTo>
                      <a:pt x="4113" y="1413"/>
                    </a:lnTo>
                    <a:lnTo>
                      <a:pt x="4086" y="1417"/>
                    </a:lnTo>
                    <a:lnTo>
                      <a:pt x="4058" y="1423"/>
                    </a:lnTo>
                    <a:lnTo>
                      <a:pt x="4030" y="1428"/>
                    </a:lnTo>
                    <a:lnTo>
                      <a:pt x="4002" y="1434"/>
                    </a:lnTo>
                    <a:lnTo>
                      <a:pt x="3973" y="1439"/>
                    </a:lnTo>
                    <a:lnTo>
                      <a:pt x="3637" y="1510"/>
                    </a:lnTo>
                    <a:lnTo>
                      <a:pt x="3637" y="1510"/>
                    </a:lnTo>
                    <a:lnTo>
                      <a:pt x="3643" y="1606"/>
                    </a:lnTo>
                    <a:lnTo>
                      <a:pt x="3646" y="1697"/>
                    </a:lnTo>
                    <a:lnTo>
                      <a:pt x="3643" y="1778"/>
                    </a:lnTo>
                    <a:lnTo>
                      <a:pt x="3631" y="1834"/>
                    </a:lnTo>
                    <a:lnTo>
                      <a:pt x="3631" y="1834"/>
                    </a:lnTo>
                    <a:lnTo>
                      <a:pt x="3610" y="1839"/>
                    </a:lnTo>
                    <a:lnTo>
                      <a:pt x="3586" y="1845"/>
                    </a:lnTo>
                    <a:lnTo>
                      <a:pt x="3562" y="1851"/>
                    </a:lnTo>
                    <a:lnTo>
                      <a:pt x="3534" y="1854"/>
                    </a:lnTo>
                    <a:lnTo>
                      <a:pt x="3506" y="1858"/>
                    </a:lnTo>
                    <a:lnTo>
                      <a:pt x="3478" y="1862"/>
                    </a:lnTo>
                    <a:lnTo>
                      <a:pt x="3449" y="1864"/>
                    </a:lnTo>
                    <a:lnTo>
                      <a:pt x="3420" y="1864"/>
                    </a:lnTo>
                    <a:lnTo>
                      <a:pt x="3390" y="1864"/>
                    </a:lnTo>
                    <a:lnTo>
                      <a:pt x="3361" y="1864"/>
                    </a:lnTo>
                    <a:lnTo>
                      <a:pt x="3334" y="1860"/>
                    </a:lnTo>
                    <a:lnTo>
                      <a:pt x="3306" y="1856"/>
                    </a:lnTo>
                    <a:lnTo>
                      <a:pt x="3281" y="1851"/>
                    </a:lnTo>
                    <a:lnTo>
                      <a:pt x="3257" y="1843"/>
                    </a:lnTo>
                    <a:lnTo>
                      <a:pt x="3236" y="1834"/>
                    </a:lnTo>
                    <a:lnTo>
                      <a:pt x="3216" y="1823"/>
                    </a:lnTo>
                    <a:lnTo>
                      <a:pt x="3216" y="1823"/>
                    </a:lnTo>
                    <a:lnTo>
                      <a:pt x="3209" y="1778"/>
                    </a:lnTo>
                    <a:lnTo>
                      <a:pt x="3205" y="1725"/>
                    </a:lnTo>
                    <a:lnTo>
                      <a:pt x="3203" y="1669"/>
                    </a:lnTo>
                    <a:lnTo>
                      <a:pt x="3202" y="1608"/>
                    </a:lnTo>
                    <a:lnTo>
                      <a:pt x="3112" y="1623"/>
                    </a:lnTo>
                    <a:lnTo>
                      <a:pt x="3112" y="1623"/>
                    </a:lnTo>
                    <a:lnTo>
                      <a:pt x="3117" y="1694"/>
                    </a:lnTo>
                    <a:lnTo>
                      <a:pt x="3121" y="1778"/>
                    </a:lnTo>
                    <a:lnTo>
                      <a:pt x="3120" y="1853"/>
                    </a:lnTo>
                    <a:lnTo>
                      <a:pt x="3110" y="1894"/>
                    </a:lnTo>
                    <a:lnTo>
                      <a:pt x="3110" y="1894"/>
                    </a:lnTo>
                    <a:lnTo>
                      <a:pt x="3091" y="1905"/>
                    </a:lnTo>
                    <a:lnTo>
                      <a:pt x="3069" y="1914"/>
                    </a:lnTo>
                    <a:lnTo>
                      <a:pt x="3046" y="1922"/>
                    </a:lnTo>
                    <a:lnTo>
                      <a:pt x="3021" y="1927"/>
                    </a:lnTo>
                    <a:lnTo>
                      <a:pt x="2996" y="1931"/>
                    </a:lnTo>
                    <a:lnTo>
                      <a:pt x="2969" y="1933"/>
                    </a:lnTo>
                    <a:lnTo>
                      <a:pt x="2941" y="1931"/>
                    </a:lnTo>
                    <a:lnTo>
                      <a:pt x="2915" y="1929"/>
                    </a:lnTo>
                    <a:lnTo>
                      <a:pt x="2887" y="1925"/>
                    </a:lnTo>
                    <a:lnTo>
                      <a:pt x="2861" y="1920"/>
                    </a:lnTo>
                    <a:lnTo>
                      <a:pt x="2834" y="1914"/>
                    </a:lnTo>
                    <a:lnTo>
                      <a:pt x="2810" y="1905"/>
                    </a:lnTo>
                    <a:lnTo>
                      <a:pt x="2785" y="1896"/>
                    </a:lnTo>
                    <a:lnTo>
                      <a:pt x="2764" y="1882"/>
                    </a:lnTo>
                    <a:lnTo>
                      <a:pt x="2743" y="1871"/>
                    </a:lnTo>
                    <a:lnTo>
                      <a:pt x="2726" y="1856"/>
                    </a:lnTo>
                    <a:lnTo>
                      <a:pt x="2726" y="1856"/>
                    </a:lnTo>
                    <a:lnTo>
                      <a:pt x="2723" y="1813"/>
                    </a:lnTo>
                    <a:lnTo>
                      <a:pt x="2722" y="1767"/>
                    </a:lnTo>
                    <a:lnTo>
                      <a:pt x="2721" y="1720"/>
                    </a:lnTo>
                    <a:lnTo>
                      <a:pt x="2722" y="1677"/>
                    </a:lnTo>
                    <a:lnTo>
                      <a:pt x="2722" y="1677"/>
                    </a:lnTo>
                    <a:lnTo>
                      <a:pt x="2704" y="1679"/>
                    </a:lnTo>
                    <a:lnTo>
                      <a:pt x="2686" y="1681"/>
                    </a:lnTo>
                    <a:lnTo>
                      <a:pt x="2667" y="1682"/>
                    </a:lnTo>
                    <a:lnTo>
                      <a:pt x="2647" y="1684"/>
                    </a:lnTo>
                    <a:lnTo>
                      <a:pt x="2626" y="1684"/>
                    </a:lnTo>
                    <a:lnTo>
                      <a:pt x="2603" y="1686"/>
                    </a:lnTo>
                    <a:lnTo>
                      <a:pt x="2580" y="1688"/>
                    </a:lnTo>
                    <a:lnTo>
                      <a:pt x="2554" y="1688"/>
                    </a:lnTo>
                    <a:lnTo>
                      <a:pt x="2528" y="1690"/>
                    </a:lnTo>
                    <a:lnTo>
                      <a:pt x="2499" y="1692"/>
                    </a:lnTo>
                    <a:lnTo>
                      <a:pt x="2469" y="1692"/>
                    </a:lnTo>
                    <a:lnTo>
                      <a:pt x="2437" y="1694"/>
                    </a:lnTo>
                    <a:lnTo>
                      <a:pt x="2403" y="1695"/>
                    </a:lnTo>
                    <a:lnTo>
                      <a:pt x="2366" y="1697"/>
                    </a:lnTo>
                    <a:lnTo>
                      <a:pt x="2327" y="1701"/>
                    </a:lnTo>
                    <a:lnTo>
                      <a:pt x="2285" y="1703"/>
                    </a:lnTo>
                    <a:lnTo>
                      <a:pt x="2285" y="1703"/>
                    </a:lnTo>
                    <a:lnTo>
                      <a:pt x="2259" y="1705"/>
                    </a:lnTo>
                    <a:lnTo>
                      <a:pt x="2233" y="1707"/>
                    </a:lnTo>
                    <a:lnTo>
                      <a:pt x="2208" y="1709"/>
                    </a:lnTo>
                    <a:lnTo>
                      <a:pt x="2181" y="1709"/>
                    </a:lnTo>
                    <a:lnTo>
                      <a:pt x="2156" y="1710"/>
                    </a:lnTo>
                    <a:lnTo>
                      <a:pt x="2130" y="1710"/>
                    </a:lnTo>
                    <a:lnTo>
                      <a:pt x="2105" y="1712"/>
                    </a:lnTo>
                    <a:lnTo>
                      <a:pt x="2080" y="1712"/>
                    </a:lnTo>
                    <a:lnTo>
                      <a:pt x="2055" y="1712"/>
                    </a:lnTo>
                    <a:lnTo>
                      <a:pt x="2029" y="1714"/>
                    </a:lnTo>
                    <a:lnTo>
                      <a:pt x="2005" y="1714"/>
                    </a:lnTo>
                    <a:lnTo>
                      <a:pt x="1979" y="1714"/>
                    </a:lnTo>
                    <a:lnTo>
                      <a:pt x="1954" y="1712"/>
                    </a:lnTo>
                    <a:lnTo>
                      <a:pt x="1930" y="1712"/>
                    </a:lnTo>
                    <a:lnTo>
                      <a:pt x="1905" y="1712"/>
                    </a:lnTo>
                    <a:lnTo>
                      <a:pt x="1881" y="1710"/>
                    </a:lnTo>
                    <a:lnTo>
                      <a:pt x="1856" y="1710"/>
                    </a:lnTo>
                    <a:lnTo>
                      <a:pt x="1832" y="1709"/>
                    </a:lnTo>
                    <a:lnTo>
                      <a:pt x="1808" y="1707"/>
                    </a:lnTo>
                    <a:lnTo>
                      <a:pt x="1784" y="1705"/>
                    </a:lnTo>
                    <a:lnTo>
                      <a:pt x="1760" y="1701"/>
                    </a:lnTo>
                    <a:lnTo>
                      <a:pt x="1736" y="1699"/>
                    </a:lnTo>
                    <a:lnTo>
                      <a:pt x="1712" y="1695"/>
                    </a:lnTo>
                    <a:lnTo>
                      <a:pt x="1689" y="1694"/>
                    </a:lnTo>
                    <a:lnTo>
                      <a:pt x="1665" y="1690"/>
                    </a:lnTo>
                    <a:lnTo>
                      <a:pt x="1642" y="1686"/>
                    </a:lnTo>
                    <a:lnTo>
                      <a:pt x="1618" y="1681"/>
                    </a:lnTo>
                    <a:lnTo>
                      <a:pt x="1596" y="1677"/>
                    </a:lnTo>
                    <a:lnTo>
                      <a:pt x="1572" y="1671"/>
                    </a:lnTo>
                    <a:lnTo>
                      <a:pt x="1550" y="1666"/>
                    </a:lnTo>
                    <a:lnTo>
                      <a:pt x="1526" y="1660"/>
                    </a:lnTo>
                    <a:lnTo>
                      <a:pt x="1504" y="1654"/>
                    </a:lnTo>
                    <a:lnTo>
                      <a:pt x="537" y="1383"/>
                    </a:lnTo>
                    <a:lnTo>
                      <a:pt x="537" y="1383"/>
                    </a:lnTo>
                    <a:lnTo>
                      <a:pt x="528" y="1355"/>
                    </a:lnTo>
                    <a:lnTo>
                      <a:pt x="523" y="1336"/>
                    </a:lnTo>
                    <a:lnTo>
                      <a:pt x="517" y="1320"/>
                    </a:lnTo>
                    <a:lnTo>
                      <a:pt x="511" y="1297"/>
                    </a:lnTo>
                    <a:lnTo>
                      <a:pt x="0" y="925"/>
                    </a:lnTo>
                    <a:lnTo>
                      <a:pt x="154" y="891"/>
                    </a:lnTo>
                    <a:lnTo>
                      <a:pt x="1022" y="1164"/>
                    </a:lnTo>
                    <a:lnTo>
                      <a:pt x="1022" y="1164"/>
                    </a:lnTo>
                    <a:lnTo>
                      <a:pt x="1035" y="1172"/>
                    </a:lnTo>
                    <a:lnTo>
                      <a:pt x="1041" y="1181"/>
                    </a:lnTo>
                    <a:lnTo>
                      <a:pt x="1041" y="1189"/>
                    </a:lnTo>
                    <a:lnTo>
                      <a:pt x="1038" y="1198"/>
                    </a:lnTo>
                    <a:lnTo>
                      <a:pt x="1032" y="1207"/>
                    </a:lnTo>
                    <a:lnTo>
                      <a:pt x="1024" y="1219"/>
                    </a:lnTo>
                    <a:lnTo>
                      <a:pt x="1016" y="1230"/>
                    </a:lnTo>
                    <a:lnTo>
                      <a:pt x="1009" y="1241"/>
                    </a:lnTo>
                    <a:lnTo>
                      <a:pt x="1009" y="1241"/>
                    </a:lnTo>
                    <a:lnTo>
                      <a:pt x="1012" y="1264"/>
                    </a:lnTo>
                    <a:lnTo>
                      <a:pt x="1019" y="1282"/>
                    </a:lnTo>
                    <a:lnTo>
                      <a:pt x="1027" y="1299"/>
                    </a:lnTo>
                    <a:lnTo>
                      <a:pt x="1036" y="1314"/>
                    </a:lnTo>
                    <a:lnTo>
                      <a:pt x="1046" y="1329"/>
                    </a:lnTo>
                    <a:lnTo>
                      <a:pt x="1057" y="1340"/>
                    </a:lnTo>
                    <a:lnTo>
                      <a:pt x="1067" y="1351"/>
                    </a:lnTo>
                    <a:lnTo>
                      <a:pt x="1076" y="1361"/>
                    </a:lnTo>
                    <a:lnTo>
                      <a:pt x="1076" y="1361"/>
                    </a:lnTo>
                    <a:lnTo>
                      <a:pt x="1087" y="1359"/>
                    </a:lnTo>
                    <a:lnTo>
                      <a:pt x="1099" y="1357"/>
                    </a:lnTo>
                    <a:lnTo>
                      <a:pt x="1112" y="1355"/>
                    </a:lnTo>
                    <a:lnTo>
                      <a:pt x="1123" y="1353"/>
                    </a:lnTo>
                    <a:lnTo>
                      <a:pt x="1135" y="1350"/>
                    </a:lnTo>
                    <a:lnTo>
                      <a:pt x="1147" y="1348"/>
                    </a:lnTo>
                    <a:lnTo>
                      <a:pt x="1160" y="1344"/>
                    </a:lnTo>
                    <a:lnTo>
                      <a:pt x="1172" y="1342"/>
                    </a:lnTo>
                    <a:lnTo>
                      <a:pt x="1184" y="1338"/>
                    </a:lnTo>
                    <a:lnTo>
                      <a:pt x="1195" y="1336"/>
                    </a:lnTo>
                    <a:lnTo>
                      <a:pt x="1208" y="1333"/>
                    </a:lnTo>
                    <a:lnTo>
                      <a:pt x="1219" y="1329"/>
                    </a:lnTo>
                    <a:lnTo>
                      <a:pt x="1230" y="1327"/>
                    </a:lnTo>
                    <a:lnTo>
                      <a:pt x="1241" y="1325"/>
                    </a:lnTo>
                    <a:lnTo>
                      <a:pt x="1252" y="1322"/>
                    </a:lnTo>
                    <a:lnTo>
                      <a:pt x="1262" y="1320"/>
                    </a:lnTo>
                    <a:lnTo>
                      <a:pt x="1791" y="1215"/>
                    </a:lnTo>
                    <a:lnTo>
                      <a:pt x="1791" y="1215"/>
                    </a:lnTo>
                    <a:lnTo>
                      <a:pt x="1817" y="1209"/>
                    </a:lnTo>
                    <a:lnTo>
                      <a:pt x="1842" y="1206"/>
                    </a:lnTo>
                    <a:lnTo>
                      <a:pt x="1867" y="1200"/>
                    </a:lnTo>
                    <a:lnTo>
                      <a:pt x="1892" y="1194"/>
                    </a:lnTo>
                    <a:lnTo>
                      <a:pt x="1917" y="1191"/>
                    </a:lnTo>
                    <a:lnTo>
                      <a:pt x="1942" y="1185"/>
                    </a:lnTo>
                    <a:lnTo>
                      <a:pt x="1969" y="1181"/>
                    </a:lnTo>
                    <a:lnTo>
                      <a:pt x="1995" y="1178"/>
                    </a:lnTo>
                    <a:lnTo>
                      <a:pt x="2024" y="1172"/>
                    </a:lnTo>
                    <a:lnTo>
                      <a:pt x="2053" y="1168"/>
                    </a:lnTo>
                    <a:lnTo>
                      <a:pt x="2084" y="1164"/>
                    </a:lnTo>
                    <a:lnTo>
                      <a:pt x="2117" y="1161"/>
                    </a:lnTo>
                    <a:lnTo>
                      <a:pt x="2153" y="1157"/>
                    </a:lnTo>
                    <a:lnTo>
                      <a:pt x="2189" y="1153"/>
                    </a:lnTo>
                    <a:lnTo>
                      <a:pt x="2230" y="1150"/>
                    </a:lnTo>
                    <a:lnTo>
                      <a:pt x="2273" y="1146"/>
                    </a:lnTo>
                    <a:lnTo>
                      <a:pt x="2273" y="1146"/>
                    </a:lnTo>
                    <a:lnTo>
                      <a:pt x="2260" y="1144"/>
                    </a:lnTo>
                    <a:lnTo>
                      <a:pt x="2246" y="1142"/>
                    </a:lnTo>
                    <a:lnTo>
                      <a:pt x="2232" y="1140"/>
                    </a:lnTo>
                    <a:lnTo>
                      <a:pt x="2218" y="1138"/>
                    </a:lnTo>
                    <a:lnTo>
                      <a:pt x="2205" y="1136"/>
                    </a:lnTo>
                    <a:lnTo>
                      <a:pt x="2191" y="1135"/>
                    </a:lnTo>
                    <a:lnTo>
                      <a:pt x="2179" y="1133"/>
                    </a:lnTo>
                    <a:lnTo>
                      <a:pt x="2166" y="1129"/>
                    </a:lnTo>
                    <a:lnTo>
                      <a:pt x="2154" y="1127"/>
                    </a:lnTo>
                    <a:lnTo>
                      <a:pt x="2141" y="1125"/>
                    </a:lnTo>
                    <a:lnTo>
                      <a:pt x="2130" y="1121"/>
                    </a:lnTo>
                    <a:lnTo>
                      <a:pt x="2119" y="1120"/>
                    </a:lnTo>
                    <a:lnTo>
                      <a:pt x="2108" y="1116"/>
                    </a:lnTo>
                    <a:lnTo>
                      <a:pt x="2097" y="1114"/>
                    </a:lnTo>
                    <a:lnTo>
                      <a:pt x="2087" y="1110"/>
                    </a:lnTo>
                    <a:lnTo>
                      <a:pt x="2078" y="1108"/>
                    </a:lnTo>
                    <a:lnTo>
                      <a:pt x="2078" y="1108"/>
                    </a:lnTo>
                    <a:lnTo>
                      <a:pt x="2069" y="1099"/>
                    </a:lnTo>
                    <a:lnTo>
                      <a:pt x="2062" y="1084"/>
                    </a:lnTo>
                    <a:lnTo>
                      <a:pt x="2055" y="1065"/>
                    </a:lnTo>
                    <a:lnTo>
                      <a:pt x="2049" y="1041"/>
                    </a:lnTo>
                    <a:lnTo>
                      <a:pt x="2044" y="1011"/>
                    </a:lnTo>
                    <a:lnTo>
                      <a:pt x="2040" y="972"/>
                    </a:lnTo>
                    <a:lnTo>
                      <a:pt x="2035" y="925"/>
                    </a:lnTo>
                    <a:lnTo>
                      <a:pt x="2031" y="869"/>
                    </a:lnTo>
                    <a:lnTo>
                      <a:pt x="2031" y="869"/>
                    </a:lnTo>
                    <a:lnTo>
                      <a:pt x="2015" y="871"/>
                    </a:lnTo>
                    <a:lnTo>
                      <a:pt x="1997" y="871"/>
                    </a:lnTo>
                    <a:lnTo>
                      <a:pt x="1977" y="871"/>
                    </a:lnTo>
                    <a:lnTo>
                      <a:pt x="1956" y="871"/>
                    </a:lnTo>
                    <a:lnTo>
                      <a:pt x="1936" y="871"/>
                    </a:lnTo>
                    <a:lnTo>
                      <a:pt x="1917" y="871"/>
                    </a:lnTo>
                    <a:lnTo>
                      <a:pt x="1898" y="871"/>
                    </a:lnTo>
                    <a:lnTo>
                      <a:pt x="1882" y="869"/>
                    </a:lnTo>
                    <a:lnTo>
                      <a:pt x="1845" y="746"/>
                    </a:lnTo>
                    <a:lnTo>
                      <a:pt x="891" y="71"/>
                    </a:lnTo>
                    <a:lnTo>
                      <a:pt x="877" y="44"/>
                    </a:lnTo>
                    <a:lnTo>
                      <a:pt x="877" y="44"/>
                    </a:lnTo>
                    <a:lnTo>
                      <a:pt x="892" y="43"/>
                    </a:lnTo>
                    <a:lnTo>
                      <a:pt x="907" y="41"/>
                    </a:lnTo>
                    <a:lnTo>
                      <a:pt x="923" y="41"/>
                    </a:lnTo>
                    <a:lnTo>
                      <a:pt x="939" y="39"/>
                    </a:lnTo>
                    <a:lnTo>
                      <a:pt x="956" y="39"/>
                    </a:lnTo>
                    <a:lnTo>
                      <a:pt x="973" y="37"/>
                    </a:lnTo>
                    <a:lnTo>
                      <a:pt x="990" y="35"/>
                    </a:lnTo>
                    <a:lnTo>
                      <a:pt x="1006" y="35"/>
                    </a:lnTo>
                    <a:lnTo>
                      <a:pt x="1023" y="33"/>
                    </a:lnTo>
                    <a:lnTo>
                      <a:pt x="1039" y="31"/>
                    </a:lnTo>
                    <a:lnTo>
                      <a:pt x="1054" y="28"/>
                    </a:lnTo>
                    <a:lnTo>
                      <a:pt x="1070" y="24"/>
                    </a:lnTo>
                    <a:lnTo>
                      <a:pt x="1084" y="20"/>
                    </a:lnTo>
                    <a:lnTo>
                      <a:pt x="1098" y="15"/>
                    </a:lnTo>
                    <a:lnTo>
                      <a:pt x="1111" y="7"/>
                    </a:lnTo>
                    <a:lnTo>
                      <a:pt x="1123" y="0"/>
                    </a:lnTo>
                    <a:lnTo>
                      <a:pt x="2060" y="501"/>
                    </a:lnTo>
                    <a:lnTo>
                      <a:pt x="2558" y="714"/>
                    </a:lnTo>
                    <a:lnTo>
                      <a:pt x="3359" y="977"/>
                    </a:lnTo>
                    <a:lnTo>
                      <a:pt x="3359" y="977"/>
                    </a:lnTo>
                    <a:lnTo>
                      <a:pt x="3398" y="970"/>
                    </a:lnTo>
                    <a:lnTo>
                      <a:pt x="3438" y="961"/>
                    </a:lnTo>
                    <a:lnTo>
                      <a:pt x="3477" y="953"/>
                    </a:lnTo>
                    <a:lnTo>
                      <a:pt x="3515" y="946"/>
                    </a:lnTo>
                    <a:lnTo>
                      <a:pt x="3553" y="938"/>
                    </a:lnTo>
                    <a:lnTo>
                      <a:pt x="3592" y="931"/>
                    </a:lnTo>
                    <a:lnTo>
                      <a:pt x="3630" y="923"/>
                    </a:lnTo>
                    <a:lnTo>
                      <a:pt x="3668" y="916"/>
                    </a:lnTo>
                    <a:lnTo>
                      <a:pt x="3706" y="908"/>
                    </a:lnTo>
                    <a:lnTo>
                      <a:pt x="3743" y="901"/>
                    </a:lnTo>
                    <a:lnTo>
                      <a:pt x="3781" y="895"/>
                    </a:lnTo>
                    <a:lnTo>
                      <a:pt x="3819" y="888"/>
                    </a:lnTo>
                    <a:lnTo>
                      <a:pt x="3857" y="880"/>
                    </a:lnTo>
                    <a:lnTo>
                      <a:pt x="3895" y="875"/>
                    </a:lnTo>
                    <a:lnTo>
                      <a:pt x="3931" y="867"/>
                    </a:lnTo>
                    <a:lnTo>
                      <a:pt x="3969" y="862"/>
                    </a:lnTo>
                    <a:lnTo>
                      <a:pt x="3969" y="862"/>
                    </a:lnTo>
                    <a:lnTo>
                      <a:pt x="3993" y="858"/>
                    </a:lnTo>
                    <a:lnTo>
                      <a:pt x="4015" y="854"/>
                    </a:lnTo>
                    <a:lnTo>
                      <a:pt x="4038" y="850"/>
                    </a:lnTo>
                    <a:lnTo>
                      <a:pt x="4060" y="847"/>
                    </a:lnTo>
                    <a:lnTo>
                      <a:pt x="4083" y="843"/>
                    </a:lnTo>
                    <a:lnTo>
                      <a:pt x="4104" y="839"/>
                    </a:lnTo>
                    <a:lnTo>
                      <a:pt x="4127" y="835"/>
                    </a:lnTo>
                    <a:lnTo>
                      <a:pt x="4148" y="832"/>
                    </a:lnTo>
                    <a:lnTo>
                      <a:pt x="4170" y="828"/>
                    </a:lnTo>
                    <a:lnTo>
                      <a:pt x="4192" y="824"/>
                    </a:lnTo>
                    <a:lnTo>
                      <a:pt x="4213" y="820"/>
                    </a:lnTo>
                    <a:lnTo>
                      <a:pt x="4235" y="817"/>
                    </a:lnTo>
                    <a:lnTo>
                      <a:pt x="4255" y="813"/>
                    </a:lnTo>
                    <a:lnTo>
                      <a:pt x="4277" y="809"/>
                    </a:lnTo>
                    <a:lnTo>
                      <a:pt x="4298" y="805"/>
                    </a:lnTo>
                    <a:lnTo>
                      <a:pt x="4319" y="800"/>
                    </a:lnTo>
                    <a:lnTo>
                      <a:pt x="4340" y="796"/>
                    </a:lnTo>
                    <a:lnTo>
                      <a:pt x="4360" y="792"/>
                    </a:lnTo>
                    <a:lnTo>
                      <a:pt x="4381" y="789"/>
                    </a:lnTo>
                    <a:lnTo>
                      <a:pt x="4402" y="785"/>
                    </a:lnTo>
                    <a:lnTo>
                      <a:pt x="4423" y="781"/>
                    </a:lnTo>
                    <a:lnTo>
                      <a:pt x="4443" y="777"/>
                    </a:lnTo>
                    <a:lnTo>
                      <a:pt x="4464" y="776"/>
                    </a:lnTo>
                    <a:lnTo>
                      <a:pt x="4484" y="772"/>
                    </a:lnTo>
                    <a:lnTo>
                      <a:pt x="4505" y="768"/>
                    </a:lnTo>
                    <a:lnTo>
                      <a:pt x="4525" y="764"/>
                    </a:lnTo>
                    <a:lnTo>
                      <a:pt x="4546" y="761"/>
                    </a:lnTo>
                    <a:lnTo>
                      <a:pt x="4567" y="757"/>
                    </a:lnTo>
                    <a:lnTo>
                      <a:pt x="4587" y="755"/>
                    </a:lnTo>
                    <a:lnTo>
                      <a:pt x="4608" y="751"/>
                    </a:lnTo>
                    <a:lnTo>
                      <a:pt x="4628" y="749"/>
                    </a:lnTo>
                    <a:lnTo>
                      <a:pt x="4649" y="746"/>
                    </a:lnTo>
                    <a:lnTo>
                      <a:pt x="4649" y="746"/>
                    </a:lnTo>
                    <a:lnTo>
                      <a:pt x="4675" y="742"/>
                    </a:lnTo>
                    <a:lnTo>
                      <a:pt x="4700" y="738"/>
                    </a:lnTo>
                    <a:lnTo>
                      <a:pt x="4724" y="736"/>
                    </a:lnTo>
                    <a:lnTo>
                      <a:pt x="4749" y="734"/>
                    </a:lnTo>
                    <a:lnTo>
                      <a:pt x="4771" y="731"/>
                    </a:lnTo>
                    <a:lnTo>
                      <a:pt x="4795" y="729"/>
                    </a:lnTo>
                    <a:lnTo>
                      <a:pt x="4816" y="727"/>
                    </a:lnTo>
                    <a:lnTo>
                      <a:pt x="4838" y="725"/>
                    </a:lnTo>
                    <a:lnTo>
                      <a:pt x="4859" y="723"/>
                    </a:lnTo>
                    <a:lnTo>
                      <a:pt x="4880" y="723"/>
                    </a:lnTo>
                    <a:lnTo>
                      <a:pt x="4901" y="721"/>
                    </a:lnTo>
                    <a:lnTo>
                      <a:pt x="4921" y="721"/>
                    </a:lnTo>
                    <a:lnTo>
                      <a:pt x="4942" y="719"/>
                    </a:lnTo>
                    <a:lnTo>
                      <a:pt x="4961" y="719"/>
                    </a:lnTo>
                    <a:lnTo>
                      <a:pt x="4982" y="718"/>
                    </a:lnTo>
                    <a:lnTo>
                      <a:pt x="5002" y="718"/>
                    </a:lnTo>
                    <a:lnTo>
                      <a:pt x="5021" y="716"/>
                    </a:lnTo>
                    <a:lnTo>
                      <a:pt x="5042" y="716"/>
                    </a:lnTo>
                    <a:lnTo>
                      <a:pt x="5062" y="714"/>
                    </a:lnTo>
                    <a:lnTo>
                      <a:pt x="5084" y="714"/>
                    </a:lnTo>
                    <a:lnTo>
                      <a:pt x="5104" y="712"/>
                    </a:lnTo>
                    <a:lnTo>
                      <a:pt x="5126" y="712"/>
                    </a:lnTo>
                    <a:lnTo>
                      <a:pt x="5147" y="710"/>
                    </a:lnTo>
                    <a:lnTo>
                      <a:pt x="5170" y="710"/>
                    </a:lnTo>
                    <a:lnTo>
                      <a:pt x="5192" y="708"/>
                    </a:lnTo>
                    <a:lnTo>
                      <a:pt x="5216" y="706"/>
                    </a:lnTo>
                    <a:lnTo>
                      <a:pt x="5240" y="705"/>
                    </a:lnTo>
                    <a:lnTo>
                      <a:pt x="5265" y="703"/>
                    </a:lnTo>
                    <a:lnTo>
                      <a:pt x="5290" y="701"/>
                    </a:lnTo>
                    <a:lnTo>
                      <a:pt x="5317" y="697"/>
                    </a:lnTo>
                    <a:lnTo>
                      <a:pt x="5343" y="695"/>
                    </a:lnTo>
                    <a:lnTo>
                      <a:pt x="5372" y="691"/>
                    </a:lnTo>
                    <a:lnTo>
                      <a:pt x="5372" y="691"/>
                    </a:lnTo>
                    <a:lnTo>
                      <a:pt x="5371" y="731"/>
                    </a:lnTo>
                    <a:lnTo>
                      <a:pt x="5365" y="766"/>
                    </a:lnTo>
                    <a:lnTo>
                      <a:pt x="5354" y="802"/>
                    </a:lnTo>
                    <a:lnTo>
                      <a:pt x="5338" y="835"/>
                    </a:lnTo>
                    <a:lnTo>
                      <a:pt x="5319" y="865"/>
                    </a:lnTo>
                    <a:lnTo>
                      <a:pt x="5295" y="895"/>
                    </a:lnTo>
                    <a:lnTo>
                      <a:pt x="5269" y="923"/>
                    </a:lnTo>
                    <a:lnTo>
                      <a:pt x="5239" y="95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2" name="Freeform 84">
                <a:extLst>
                  <a:ext uri="{FF2B5EF4-FFF2-40B4-BE49-F238E27FC236}">
                    <a16:creationId xmlns:a16="http://schemas.microsoft.com/office/drawing/2014/main" id="{7DC2BF3B-DCEB-49DD-5C3E-48FDEEE8D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" y="2258"/>
                <a:ext cx="1656" cy="603"/>
              </a:xfrm>
              <a:custGeom>
                <a:avLst/>
                <a:gdLst>
                  <a:gd name="T0" fmla="*/ 0 w 1656"/>
                  <a:gd name="T1" fmla="*/ 41 h 1206"/>
                  <a:gd name="T2" fmla="*/ 242 w 1656"/>
                  <a:gd name="T3" fmla="*/ 0 h 1206"/>
                  <a:gd name="T4" fmla="*/ 258 w 1656"/>
                  <a:gd name="T5" fmla="*/ 4 h 1206"/>
                  <a:gd name="T6" fmla="*/ 275 w 1656"/>
                  <a:gd name="T7" fmla="*/ 21 h 1206"/>
                  <a:gd name="T8" fmla="*/ 290 w 1656"/>
                  <a:gd name="T9" fmla="*/ 41 h 1206"/>
                  <a:gd name="T10" fmla="*/ 305 w 1656"/>
                  <a:gd name="T11" fmla="*/ 64 h 1206"/>
                  <a:gd name="T12" fmla="*/ 327 w 1656"/>
                  <a:gd name="T13" fmla="*/ 94 h 1206"/>
                  <a:gd name="T14" fmla="*/ 370 w 1656"/>
                  <a:gd name="T15" fmla="*/ 153 h 1206"/>
                  <a:gd name="T16" fmla="*/ 412 w 1656"/>
                  <a:gd name="T17" fmla="*/ 213 h 1206"/>
                  <a:gd name="T18" fmla="*/ 454 w 1656"/>
                  <a:gd name="T19" fmla="*/ 273 h 1206"/>
                  <a:gd name="T20" fmla="*/ 497 w 1656"/>
                  <a:gd name="T21" fmla="*/ 333 h 1206"/>
                  <a:gd name="T22" fmla="*/ 540 w 1656"/>
                  <a:gd name="T23" fmla="*/ 395 h 1206"/>
                  <a:gd name="T24" fmla="*/ 583 w 1656"/>
                  <a:gd name="T25" fmla="*/ 454 h 1206"/>
                  <a:gd name="T26" fmla="*/ 626 w 1656"/>
                  <a:gd name="T27" fmla="*/ 514 h 1206"/>
                  <a:gd name="T28" fmla="*/ 669 w 1656"/>
                  <a:gd name="T29" fmla="*/ 574 h 1206"/>
                  <a:gd name="T30" fmla="*/ 712 w 1656"/>
                  <a:gd name="T31" fmla="*/ 634 h 1206"/>
                  <a:gd name="T32" fmla="*/ 755 w 1656"/>
                  <a:gd name="T33" fmla="*/ 694 h 1206"/>
                  <a:gd name="T34" fmla="*/ 798 w 1656"/>
                  <a:gd name="T35" fmla="*/ 752 h 1206"/>
                  <a:gd name="T36" fmla="*/ 842 w 1656"/>
                  <a:gd name="T37" fmla="*/ 810 h 1206"/>
                  <a:gd name="T38" fmla="*/ 885 w 1656"/>
                  <a:gd name="T39" fmla="*/ 870 h 1206"/>
                  <a:gd name="T40" fmla="*/ 929 w 1656"/>
                  <a:gd name="T41" fmla="*/ 926 h 1206"/>
                  <a:gd name="T42" fmla="*/ 972 w 1656"/>
                  <a:gd name="T43" fmla="*/ 984 h 1206"/>
                  <a:gd name="T44" fmla="*/ 995 w 1656"/>
                  <a:gd name="T45" fmla="*/ 1012 h 1206"/>
                  <a:gd name="T46" fmla="*/ 1014 w 1656"/>
                  <a:gd name="T47" fmla="*/ 1036 h 1206"/>
                  <a:gd name="T48" fmla="*/ 1036 w 1656"/>
                  <a:gd name="T49" fmla="*/ 1053 h 1206"/>
                  <a:gd name="T50" fmla="*/ 1057 w 1656"/>
                  <a:gd name="T51" fmla="*/ 1066 h 1206"/>
                  <a:gd name="T52" fmla="*/ 1079 w 1656"/>
                  <a:gd name="T53" fmla="*/ 1068 h 1206"/>
                  <a:gd name="T54" fmla="*/ 1532 w 1656"/>
                  <a:gd name="T55" fmla="*/ 1012 h 1206"/>
                  <a:gd name="T56" fmla="*/ 1551 w 1656"/>
                  <a:gd name="T57" fmla="*/ 982 h 1206"/>
                  <a:gd name="T58" fmla="*/ 1571 w 1656"/>
                  <a:gd name="T59" fmla="*/ 959 h 1206"/>
                  <a:gd name="T60" fmla="*/ 1593 w 1656"/>
                  <a:gd name="T61" fmla="*/ 941 h 1206"/>
                  <a:gd name="T62" fmla="*/ 1615 w 1656"/>
                  <a:gd name="T63" fmla="*/ 926 h 1206"/>
                  <a:gd name="T64" fmla="*/ 1656 w 1656"/>
                  <a:gd name="T65" fmla="*/ 1053 h 1206"/>
                  <a:gd name="T66" fmla="*/ 1622 w 1656"/>
                  <a:gd name="T67" fmla="*/ 1047 h 1206"/>
                  <a:gd name="T68" fmla="*/ 1589 w 1656"/>
                  <a:gd name="T69" fmla="*/ 1042 h 1206"/>
                  <a:gd name="T70" fmla="*/ 1558 w 1656"/>
                  <a:gd name="T71" fmla="*/ 1030 h 1206"/>
                  <a:gd name="T72" fmla="*/ 1530 w 1656"/>
                  <a:gd name="T73" fmla="*/ 1012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56" h="1206">
                    <a:moveTo>
                      <a:pt x="262" y="1206"/>
                    </a:moveTo>
                    <a:lnTo>
                      <a:pt x="0" y="41"/>
                    </a:lnTo>
                    <a:lnTo>
                      <a:pt x="242" y="0"/>
                    </a:lnTo>
                    <a:lnTo>
                      <a:pt x="242" y="0"/>
                    </a:lnTo>
                    <a:lnTo>
                      <a:pt x="250" y="0"/>
                    </a:lnTo>
                    <a:lnTo>
                      <a:pt x="258" y="4"/>
                    </a:lnTo>
                    <a:lnTo>
                      <a:pt x="266" y="11"/>
                    </a:lnTo>
                    <a:lnTo>
                      <a:pt x="275" y="21"/>
                    </a:lnTo>
                    <a:lnTo>
                      <a:pt x="282" y="32"/>
                    </a:lnTo>
                    <a:lnTo>
                      <a:pt x="290" y="41"/>
                    </a:lnTo>
                    <a:lnTo>
                      <a:pt x="297" y="52"/>
                    </a:lnTo>
                    <a:lnTo>
                      <a:pt x="305" y="64"/>
                    </a:lnTo>
                    <a:lnTo>
                      <a:pt x="305" y="64"/>
                    </a:lnTo>
                    <a:lnTo>
                      <a:pt x="327" y="94"/>
                    </a:lnTo>
                    <a:lnTo>
                      <a:pt x="348" y="124"/>
                    </a:lnTo>
                    <a:lnTo>
                      <a:pt x="370" y="153"/>
                    </a:lnTo>
                    <a:lnTo>
                      <a:pt x="391" y="183"/>
                    </a:lnTo>
                    <a:lnTo>
                      <a:pt x="412" y="213"/>
                    </a:lnTo>
                    <a:lnTo>
                      <a:pt x="433" y="243"/>
                    </a:lnTo>
                    <a:lnTo>
                      <a:pt x="454" y="273"/>
                    </a:lnTo>
                    <a:lnTo>
                      <a:pt x="476" y="303"/>
                    </a:lnTo>
                    <a:lnTo>
                      <a:pt x="497" y="333"/>
                    </a:lnTo>
                    <a:lnTo>
                      <a:pt x="519" y="363"/>
                    </a:lnTo>
                    <a:lnTo>
                      <a:pt x="540" y="395"/>
                    </a:lnTo>
                    <a:lnTo>
                      <a:pt x="562" y="425"/>
                    </a:lnTo>
                    <a:lnTo>
                      <a:pt x="583" y="454"/>
                    </a:lnTo>
                    <a:lnTo>
                      <a:pt x="605" y="484"/>
                    </a:lnTo>
                    <a:lnTo>
                      <a:pt x="626" y="514"/>
                    </a:lnTo>
                    <a:lnTo>
                      <a:pt x="648" y="544"/>
                    </a:lnTo>
                    <a:lnTo>
                      <a:pt x="669" y="574"/>
                    </a:lnTo>
                    <a:lnTo>
                      <a:pt x="690" y="604"/>
                    </a:lnTo>
                    <a:lnTo>
                      <a:pt x="712" y="634"/>
                    </a:lnTo>
                    <a:lnTo>
                      <a:pt x="733" y="664"/>
                    </a:lnTo>
                    <a:lnTo>
                      <a:pt x="755" y="694"/>
                    </a:lnTo>
                    <a:lnTo>
                      <a:pt x="776" y="722"/>
                    </a:lnTo>
                    <a:lnTo>
                      <a:pt x="798" y="752"/>
                    </a:lnTo>
                    <a:lnTo>
                      <a:pt x="819" y="782"/>
                    </a:lnTo>
                    <a:lnTo>
                      <a:pt x="842" y="810"/>
                    </a:lnTo>
                    <a:lnTo>
                      <a:pt x="863" y="840"/>
                    </a:lnTo>
                    <a:lnTo>
                      <a:pt x="885" y="870"/>
                    </a:lnTo>
                    <a:lnTo>
                      <a:pt x="907" y="898"/>
                    </a:lnTo>
                    <a:lnTo>
                      <a:pt x="929" y="926"/>
                    </a:lnTo>
                    <a:lnTo>
                      <a:pt x="951" y="956"/>
                    </a:lnTo>
                    <a:lnTo>
                      <a:pt x="972" y="984"/>
                    </a:lnTo>
                    <a:lnTo>
                      <a:pt x="995" y="1012"/>
                    </a:lnTo>
                    <a:lnTo>
                      <a:pt x="995" y="1012"/>
                    </a:lnTo>
                    <a:lnTo>
                      <a:pt x="1004" y="1025"/>
                    </a:lnTo>
                    <a:lnTo>
                      <a:pt x="1014" y="1036"/>
                    </a:lnTo>
                    <a:lnTo>
                      <a:pt x="1025" y="1045"/>
                    </a:lnTo>
                    <a:lnTo>
                      <a:pt x="1036" y="1053"/>
                    </a:lnTo>
                    <a:lnTo>
                      <a:pt x="1046" y="1060"/>
                    </a:lnTo>
                    <a:lnTo>
                      <a:pt x="1057" y="1066"/>
                    </a:lnTo>
                    <a:lnTo>
                      <a:pt x="1067" y="1068"/>
                    </a:lnTo>
                    <a:lnTo>
                      <a:pt x="1079" y="1068"/>
                    </a:lnTo>
                    <a:lnTo>
                      <a:pt x="1532" y="1012"/>
                    </a:lnTo>
                    <a:lnTo>
                      <a:pt x="1532" y="1012"/>
                    </a:lnTo>
                    <a:lnTo>
                      <a:pt x="1542" y="997"/>
                    </a:lnTo>
                    <a:lnTo>
                      <a:pt x="1551" y="982"/>
                    </a:lnTo>
                    <a:lnTo>
                      <a:pt x="1561" y="971"/>
                    </a:lnTo>
                    <a:lnTo>
                      <a:pt x="1571" y="959"/>
                    </a:lnTo>
                    <a:lnTo>
                      <a:pt x="1581" y="950"/>
                    </a:lnTo>
                    <a:lnTo>
                      <a:pt x="1593" y="941"/>
                    </a:lnTo>
                    <a:lnTo>
                      <a:pt x="1604" y="933"/>
                    </a:lnTo>
                    <a:lnTo>
                      <a:pt x="1615" y="926"/>
                    </a:lnTo>
                    <a:lnTo>
                      <a:pt x="1656" y="1053"/>
                    </a:lnTo>
                    <a:lnTo>
                      <a:pt x="1656" y="1053"/>
                    </a:lnTo>
                    <a:lnTo>
                      <a:pt x="1639" y="1051"/>
                    </a:lnTo>
                    <a:lnTo>
                      <a:pt x="1622" y="1047"/>
                    </a:lnTo>
                    <a:lnTo>
                      <a:pt x="1605" y="1045"/>
                    </a:lnTo>
                    <a:lnTo>
                      <a:pt x="1589" y="1042"/>
                    </a:lnTo>
                    <a:lnTo>
                      <a:pt x="1572" y="1038"/>
                    </a:lnTo>
                    <a:lnTo>
                      <a:pt x="1558" y="1030"/>
                    </a:lnTo>
                    <a:lnTo>
                      <a:pt x="1544" y="1023"/>
                    </a:lnTo>
                    <a:lnTo>
                      <a:pt x="1530" y="101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3" name="Freeform 85">
                <a:extLst>
                  <a:ext uri="{FF2B5EF4-FFF2-40B4-BE49-F238E27FC236}">
                    <a16:creationId xmlns:a16="http://schemas.microsoft.com/office/drawing/2014/main" id="{FA942FF9-5459-5A25-F37F-96D3F1F6A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2951"/>
                <a:ext cx="155" cy="88"/>
              </a:xfrm>
              <a:custGeom>
                <a:avLst/>
                <a:gdLst>
                  <a:gd name="T0" fmla="*/ 155 w 155"/>
                  <a:gd name="T1" fmla="*/ 176 h 176"/>
                  <a:gd name="T2" fmla="*/ 49 w 155"/>
                  <a:gd name="T3" fmla="*/ 143 h 176"/>
                  <a:gd name="T4" fmla="*/ 49 w 155"/>
                  <a:gd name="T5" fmla="*/ 143 h 176"/>
                  <a:gd name="T6" fmla="*/ 39 w 155"/>
                  <a:gd name="T7" fmla="*/ 135 h 176"/>
                  <a:gd name="T8" fmla="*/ 30 w 155"/>
                  <a:gd name="T9" fmla="*/ 124 h 176"/>
                  <a:gd name="T10" fmla="*/ 22 w 155"/>
                  <a:gd name="T11" fmla="*/ 107 h 176"/>
                  <a:gd name="T12" fmla="*/ 14 w 155"/>
                  <a:gd name="T13" fmla="*/ 86 h 176"/>
                  <a:gd name="T14" fmla="*/ 8 w 155"/>
                  <a:gd name="T15" fmla="*/ 66 h 176"/>
                  <a:gd name="T16" fmla="*/ 4 w 155"/>
                  <a:gd name="T17" fmla="*/ 43 h 176"/>
                  <a:gd name="T18" fmla="*/ 1 w 155"/>
                  <a:gd name="T19" fmla="*/ 21 h 176"/>
                  <a:gd name="T20" fmla="*/ 0 w 155"/>
                  <a:gd name="T21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5" h="176">
                    <a:moveTo>
                      <a:pt x="155" y="176"/>
                    </a:moveTo>
                    <a:lnTo>
                      <a:pt x="49" y="143"/>
                    </a:lnTo>
                    <a:lnTo>
                      <a:pt x="49" y="143"/>
                    </a:lnTo>
                    <a:lnTo>
                      <a:pt x="39" y="135"/>
                    </a:lnTo>
                    <a:lnTo>
                      <a:pt x="30" y="124"/>
                    </a:lnTo>
                    <a:lnTo>
                      <a:pt x="22" y="107"/>
                    </a:lnTo>
                    <a:lnTo>
                      <a:pt x="14" y="86"/>
                    </a:lnTo>
                    <a:lnTo>
                      <a:pt x="8" y="66"/>
                    </a:lnTo>
                    <a:lnTo>
                      <a:pt x="4" y="43"/>
                    </a:lnTo>
                    <a:lnTo>
                      <a:pt x="1" y="21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4" name="Freeform 86">
                <a:extLst>
                  <a:ext uri="{FF2B5EF4-FFF2-40B4-BE49-F238E27FC236}">
                    <a16:creationId xmlns:a16="http://schemas.microsoft.com/office/drawing/2014/main" id="{150CAB02-A500-EDE6-072D-60194F41E7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" y="2209"/>
                <a:ext cx="413" cy="163"/>
              </a:xfrm>
              <a:custGeom>
                <a:avLst/>
                <a:gdLst>
                  <a:gd name="T0" fmla="*/ 413 w 413"/>
                  <a:gd name="T1" fmla="*/ 280 h 325"/>
                  <a:gd name="T2" fmla="*/ 116 w 413"/>
                  <a:gd name="T3" fmla="*/ 17 h 325"/>
                  <a:gd name="T4" fmla="*/ 105 w 413"/>
                  <a:gd name="T5" fmla="*/ 11 h 325"/>
                  <a:gd name="T6" fmla="*/ 92 w 413"/>
                  <a:gd name="T7" fmla="*/ 5 h 325"/>
                  <a:gd name="T8" fmla="*/ 79 w 413"/>
                  <a:gd name="T9" fmla="*/ 4 h 325"/>
                  <a:gd name="T10" fmla="*/ 67 w 413"/>
                  <a:gd name="T11" fmla="*/ 0 h 325"/>
                  <a:gd name="T12" fmla="*/ 56 w 413"/>
                  <a:gd name="T13" fmla="*/ 0 h 325"/>
                  <a:gd name="T14" fmla="*/ 44 w 413"/>
                  <a:gd name="T15" fmla="*/ 0 h 325"/>
                  <a:gd name="T16" fmla="*/ 35 w 413"/>
                  <a:gd name="T17" fmla="*/ 0 h 325"/>
                  <a:gd name="T18" fmla="*/ 27 w 413"/>
                  <a:gd name="T19" fmla="*/ 2 h 325"/>
                  <a:gd name="T20" fmla="*/ 20 w 413"/>
                  <a:gd name="T21" fmla="*/ 5 h 325"/>
                  <a:gd name="T22" fmla="*/ 15 w 413"/>
                  <a:gd name="T23" fmla="*/ 9 h 325"/>
                  <a:gd name="T24" fmla="*/ 9 w 413"/>
                  <a:gd name="T25" fmla="*/ 15 h 325"/>
                  <a:gd name="T26" fmla="*/ 4 w 413"/>
                  <a:gd name="T27" fmla="*/ 20 h 325"/>
                  <a:gd name="T28" fmla="*/ 1 w 413"/>
                  <a:gd name="T29" fmla="*/ 30 h 325"/>
                  <a:gd name="T30" fmla="*/ 0 w 413"/>
                  <a:gd name="T31" fmla="*/ 39 h 325"/>
                  <a:gd name="T32" fmla="*/ 0 w 413"/>
                  <a:gd name="T33" fmla="*/ 50 h 325"/>
                  <a:gd name="T34" fmla="*/ 2 w 413"/>
                  <a:gd name="T35" fmla="*/ 65 h 325"/>
                  <a:gd name="T36" fmla="*/ 151 w 413"/>
                  <a:gd name="T37" fmla="*/ 321 h 325"/>
                  <a:gd name="T38" fmla="*/ 167 w 413"/>
                  <a:gd name="T39" fmla="*/ 323 h 325"/>
                  <a:gd name="T40" fmla="*/ 183 w 413"/>
                  <a:gd name="T41" fmla="*/ 323 h 325"/>
                  <a:gd name="T42" fmla="*/ 199 w 413"/>
                  <a:gd name="T43" fmla="*/ 325 h 325"/>
                  <a:gd name="T44" fmla="*/ 215 w 413"/>
                  <a:gd name="T45" fmla="*/ 323 h 325"/>
                  <a:gd name="T46" fmla="*/ 231 w 413"/>
                  <a:gd name="T47" fmla="*/ 323 h 325"/>
                  <a:gd name="T48" fmla="*/ 248 w 413"/>
                  <a:gd name="T49" fmla="*/ 321 h 325"/>
                  <a:gd name="T50" fmla="*/ 264 w 413"/>
                  <a:gd name="T51" fmla="*/ 320 h 325"/>
                  <a:gd name="T52" fmla="*/ 280 w 413"/>
                  <a:gd name="T53" fmla="*/ 316 h 325"/>
                  <a:gd name="T54" fmla="*/ 297 w 413"/>
                  <a:gd name="T55" fmla="*/ 314 h 325"/>
                  <a:gd name="T56" fmla="*/ 314 w 413"/>
                  <a:gd name="T57" fmla="*/ 310 h 325"/>
                  <a:gd name="T58" fmla="*/ 330 w 413"/>
                  <a:gd name="T59" fmla="*/ 305 h 325"/>
                  <a:gd name="T60" fmla="*/ 347 w 413"/>
                  <a:gd name="T61" fmla="*/ 301 h 325"/>
                  <a:gd name="T62" fmla="*/ 363 w 413"/>
                  <a:gd name="T63" fmla="*/ 295 h 325"/>
                  <a:gd name="T64" fmla="*/ 379 w 413"/>
                  <a:gd name="T65" fmla="*/ 292 h 325"/>
                  <a:gd name="T66" fmla="*/ 397 w 413"/>
                  <a:gd name="T67" fmla="*/ 286 h 325"/>
                  <a:gd name="T68" fmla="*/ 413 w 413"/>
                  <a:gd name="T69" fmla="*/ 28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13" h="325">
                    <a:moveTo>
                      <a:pt x="413" y="280"/>
                    </a:moveTo>
                    <a:lnTo>
                      <a:pt x="116" y="17"/>
                    </a:lnTo>
                    <a:lnTo>
                      <a:pt x="105" y="11"/>
                    </a:lnTo>
                    <a:lnTo>
                      <a:pt x="92" y="5"/>
                    </a:lnTo>
                    <a:lnTo>
                      <a:pt x="79" y="4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7" y="2"/>
                    </a:lnTo>
                    <a:lnTo>
                      <a:pt x="20" y="5"/>
                    </a:lnTo>
                    <a:lnTo>
                      <a:pt x="15" y="9"/>
                    </a:lnTo>
                    <a:lnTo>
                      <a:pt x="9" y="15"/>
                    </a:lnTo>
                    <a:lnTo>
                      <a:pt x="4" y="20"/>
                    </a:lnTo>
                    <a:lnTo>
                      <a:pt x="1" y="30"/>
                    </a:lnTo>
                    <a:lnTo>
                      <a:pt x="0" y="39"/>
                    </a:lnTo>
                    <a:lnTo>
                      <a:pt x="0" y="50"/>
                    </a:lnTo>
                    <a:lnTo>
                      <a:pt x="2" y="65"/>
                    </a:lnTo>
                    <a:lnTo>
                      <a:pt x="151" y="321"/>
                    </a:lnTo>
                    <a:lnTo>
                      <a:pt x="167" y="323"/>
                    </a:lnTo>
                    <a:lnTo>
                      <a:pt x="183" y="323"/>
                    </a:lnTo>
                    <a:lnTo>
                      <a:pt x="199" y="325"/>
                    </a:lnTo>
                    <a:lnTo>
                      <a:pt x="215" y="323"/>
                    </a:lnTo>
                    <a:lnTo>
                      <a:pt x="231" y="323"/>
                    </a:lnTo>
                    <a:lnTo>
                      <a:pt x="248" y="321"/>
                    </a:lnTo>
                    <a:lnTo>
                      <a:pt x="264" y="320"/>
                    </a:lnTo>
                    <a:lnTo>
                      <a:pt x="280" y="316"/>
                    </a:lnTo>
                    <a:lnTo>
                      <a:pt x="297" y="314"/>
                    </a:lnTo>
                    <a:lnTo>
                      <a:pt x="314" y="310"/>
                    </a:lnTo>
                    <a:lnTo>
                      <a:pt x="330" y="305"/>
                    </a:lnTo>
                    <a:lnTo>
                      <a:pt x="347" y="301"/>
                    </a:lnTo>
                    <a:lnTo>
                      <a:pt x="363" y="295"/>
                    </a:lnTo>
                    <a:lnTo>
                      <a:pt x="379" y="292"/>
                    </a:lnTo>
                    <a:lnTo>
                      <a:pt x="397" y="286"/>
                    </a:lnTo>
                    <a:lnTo>
                      <a:pt x="413" y="2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5" name="Freeform 87">
                <a:extLst>
                  <a:ext uri="{FF2B5EF4-FFF2-40B4-BE49-F238E27FC236}">
                    <a16:creationId xmlns:a16="http://schemas.microsoft.com/office/drawing/2014/main" id="{CC169E55-7532-196D-1879-164CA51A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" y="2209"/>
                <a:ext cx="413" cy="163"/>
              </a:xfrm>
              <a:custGeom>
                <a:avLst/>
                <a:gdLst>
                  <a:gd name="T0" fmla="*/ 413 w 413"/>
                  <a:gd name="T1" fmla="*/ 280 h 325"/>
                  <a:gd name="T2" fmla="*/ 116 w 413"/>
                  <a:gd name="T3" fmla="*/ 17 h 325"/>
                  <a:gd name="T4" fmla="*/ 116 w 413"/>
                  <a:gd name="T5" fmla="*/ 17 h 325"/>
                  <a:gd name="T6" fmla="*/ 105 w 413"/>
                  <a:gd name="T7" fmla="*/ 11 h 325"/>
                  <a:gd name="T8" fmla="*/ 92 w 413"/>
                  <a:gd name="T9" fmla="*/ 5 h 325"/>
                  <a:gd name="T10" fmla="*/ 79 w 413"/>
                  <a:gd name="T11" fmla="*/ 4 h 325"/>
                  <a:gd name="T12" fmla="*/ 67 w 413"/>
                  <a:gd name="T13" fmla="*/ 0 h 325"/>
                  <a:gd name="T14" fmla="*/ 56 w 413"/>
                  <a:gd name="T15" fmla="*/ 0 h 325"/>
                  <a:gd name="T16" fmla="*/ 44 w 413"/>
                  <a:gd name="T17" fmla="*/ 0 h 325"/>
                  <a:gd name="T18" fmla="*/ 35 w 413"/>
                  <a:gd name="T19" fmla="*/ 0 h 325"/>
                  <a:gd name="T20" fmla="*/ 27 w 413"/>
                  <a:gd name="T21" fmla="*/ 2 h 325"/>
                  <a:gd name="T22" fmla="*/ 27 w 413"/>
                  <a:gd name="T23" fmla="*/ 2 h 325"/>
                  <a:gd name="T24" fmla="*/ 20 w 413"/>
                  <a:gd name="T25" fmla="*/ 5 h 325"/>
                  <a:gd name="T26" fmla="*/ 15 w 413"/>
                  <a:gd name="T27" fmla="*/ 9 h 325"/>
                  <a:gd name="T28" fmla="*/ 9 w 413"/>
                  <a:gd name="T29" fmla="*/ 15 h 325"/>
                  <a:gd name="T30" fmla="*/ 4 w 413"/>
                  <a:gd name="T31" fmla="*/ 20 h 325"/>
                  <a:gd name="T32" fmla="*/ 1 w 413"/>
                  <a:gd name="T33" fmla="*/ 30 h 325"/>
                  <a:gd name="T34" fmla="*/ 0 w 413"/>
                  <a:gd name="T35" fmla="*/ 39 h 325"/>
                  <a:gd name="T36" fmla="*/ 0 w 413"/>
                  <a:gd name="T37" fmla="*/ 50 h 325"/>
                  <a:gd name="T38" fmla="*/ 2 w 413"/>
                  <a:gd name="T39" fmla="*/ 65 h 325"/>
                  <a:gd name="T40" fmla="*/ 151 w 413"/>
                  <a:gd name="T41" fmla="*/ 321 h 325"/>
                  <a:gd name="T42" fmla="*/ 151 w 413"/>
                  <a:gd name="T43" fmla="*/ 321 h 325"/>
                  <a:gd name="T44" fmla="*/ 167 w 413"/>
                  <a:gd name="T45" fmla="*/ 323 h 325"/>
                  <a:gd name="T46" fmla="*/ 183 w 413"/>
                  <a:gd name="T47" fmla="*/ 323 h 325"/>
                  <a:gd name="T48" fmla="*/ 199 w 413"/>
                  <a:gd name="T49" fmla="*/ 325 h 325"/>
                  <a:gd name="T50" fmla="*/ 215 w 413"/>
                  <a:gd name="T51" fmla="*/ 323 h 325"/>
                  <a:gd name="T52" fmla="*/ 231 w 413"/>
                  <a:gd name="T53" fmla="*/ 323 h 325"/>
                  <a:gd name="T54" fmla="*/ 248 w 413"/>
                  <a:gd name="T55" fmla="*/ 321 h 325"/>
                  <a:gd name="T56" fmla="*/ 264 w 413"/>
                  <a:gd name="T57" fmla="*/ 320 h 325"/>
                  <a:gd name="T58" fmla="*/ 280 w 413"/>
                  <a:gd name="T59" fmla="*/ 316 h 325"/>
                  <a:gd name="T60" fmla="*/ 297 w 413"/>
                  <a:gd name="T61" fmla="*/ 314 h 325"/>
                  <a:gd name="T62" fmla="*/ 314 w 413"/>
                  <a:gd name="T63" fmla="*/ 310 h 325"/>
                  <a:gd name="T64" fmla="*/ 330 w 413"/>
                  <a:gd name="T65" fmla="*/ 305 h 325"/>
                  <a:gd name="T66" fmla="*/ 347 w 413"/>
                  <a:gd name="T67" fmla="*/ 301 h 325"/>
                  <a:gd name="T68" fmla="*/ 363 w 413"/>
                  <a:gd name="T69" fmla="*/ 295 h 325"/>
                  <a:gd name="T70" fmla="*/ 379 w 413"/>
                  <a:gd name="T71" fmla="*/ 292 h 325"/>
                  <a:gd name="T72" fmla="*/ 397 w 413"/>
                  <a:gd name="T73" fmla="*/ 286 h 325"/>
                  <a:gd name="T74" fmla="*/ 413 w 413"/>
                  <a:gd name="T75" fmla="*/ 28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13" h="325">
                    <a:moveTo>
                      <a:pt x="413" y="280"/>
                    </a:moveTo>
                    <a:lnTo>
                      <a:pt x="116" y="17"/>
                    </a:lnTo>
                    <a:lnTo>
                      <a:pt x="116" y="17"/>
                    </a:lnTo>
                    <a:lnTo>
                      <a:pt x="105" y="11"/>
                    </a:lnTo>
                    <a:lnTo>
                      <a:pt x="92" y="5"/>
                    </a:lnTo>
                    <a:lnTo>
                      <a:pt x="79" y="4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0" y="5"/>
                    </a:lnTo>
                    <a:lnTo>
                      <a:pt x="15" y="9"/>
                    </a:lnTo>
                    <a:lnTo>
                      <a:pt x="9" y="15"/>
                    </a:lnTo>
                    <a:lnTo>
                      <a:pt x="4" y="20"/>
                    </a:lnTo>
                    <a:lnTo>
                      <a:pt x="1" y="30"/>
                    </a:lnTo>
                    <a:lnTo>
                      <a:pt x="0" y="39"/>
                    </a:lnTo>
                    <a:lnTo>
                      <a:pt x="0" y="50"/>
                    </a:lnTo>
                    <a:lnTo>
                      <a:pt x="2" y="65"/>
                    </a:lnTo>
                    <a:lnTo>
                      <a:pt x="151" y="321"/>
                    </a:lnTo>
                    <a:lnTo>
                      <a:pt x="151" y="321"/>
                    </a:lnTo>
                    <a:lnTo>
                      <a:pt x="167" y="323"/>
                    </a:lnTo>
                    <a:lnTo>
                      <a:pt x="183" y="323"/>
                    </a:lnTo>
                    <a:lnTo>
                      <a:pt x="199" y="325"/>
                    </a:lnTo>
                    <a:lnTo>
                      <a:pt x="215" y="323"/>
                    </a:lnTo>
                    <a:lnTo>
                      <a:pt x="231" y="323"/>
                    </a:lnTo>
                    <a:lnTo>
                      <a:pt x="248" y="321"/>
                    </a:lnTo>
                    <a:lnTo>
                      <a:pt x="264" y="320"/>
                    </a:lnTo>
                    <a:lnTo>
                      <a:pt x="280" y="316"/>
                    </a:lnTo>
                    <a:lnTo>
                      <a:pt x="297" y="314"/>
                    </a:lnTo>
                    <a:lnTo>
                      <a:pt x="314" y="310"/>
                    </a:lnTo>
                    <a:lnTo>
                      <a:pt x="330" y="305"/>
                    </a:lnTo>
                    <a:lnTo>
                      <a:pt x="347" y="301"/>
                    </a:lnTo>
                    <a:lnTo>
                      <a:pt x="363" y="295"/>
                    </a:lnTo>
                    <a:lnTo>
                      <a:pt x="379" y="292"/>
                    </a:lnTo>
                    <a:lnTo>
                      <a:pt x="397" y="286"/>
                    </a:lnTo>
                    <a:lnTo>
                      <a:pt x="413" y="28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6" name="Freeform 88">
                <a:extLst>
                  <a:ext uri="{FF2B5EF4-FFF2-40B4-BE49-F238E27FC236}">
                    <a16:creationId xmlns:a16="http://schemas.microsoft.com/office/drawing/2014/main" id="{EC4CDDFC-7A7F-8049-9EDE-D6319394E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9" y="2458"/>
                <a:ext cx="2849" cy="243"/>
              </a:xfrm>
              <a:custGeom>
                <a:avLst/>
                <a:gdLst>
                  <a:gd name="T0" fmla="*/ 553 w 2849"/>
                  <a:gd name="T1" fmla="*/ 393 h 486"/>
                  <a:gd name="T2" fmla="*/ 608 w 2849"/>
                  <a:gd name="T3" fmla="*/ 367 h 486"/>
                  <a:gd name="T4" fmla="*/ 720 w 2849"/>
                  <a:gd name="T5" fmla="*/ 316 h 486"/>
                  <a:gd name="T6" fmla="*/ 829 w 2849"/>
                  <a:gd name="T7" fmla="*/ 269 h 486"/>
                  <a:gd name="T8" fmla="*/ 938 w 2849"/>
                  <a:gd name="T9" fmla="*/ 228 h 486"/>
                  <a:gd name="T10" fmla="*/ 1048 w 2849"/>
                  <a:gd name="T11" fmla="*/ 191 h 486"/>
                  <a:gd name="T12" fmla="*/ 1156 w 2849"/>
                  <a:gd name="T13" fmla="*/ 155 h 486"/>
                  <a:gd name="T14" fmla="*/ 1263 w 2849"/>
                  <a:gd name="T15" fmla="*/ 126 h 486"/>
                  <a:gd name="T16" fmla="*/ 1371 w 2849"/>
                  <a:gd name="T17" fmla="*/ 99 h 486"/>
                  <a:gd name="T18" fmla="*/ 1478 w 2849"/>
                  <a:gd name="T19" fmla="*/ 77 h 486"/>
                  <a:gd name="T20" fmla="*/ 1584 w 2849"/>
                  <a:gd name="T21" fmla="*/ 56 h 486"/>
                  <a:gd name="T22" fmla="*/ 1689 w 2849"/>
                  <a:gd name="T23" fmla="*/ 39 h 486"/>
                  <a:gd name="T24" fmla="*/ 1796 w 2849"/>
                  <a:gd name="T25" fmla="*/ 26 h 486"/>
                  <a:gd name="T26" fmla="*/ 1901 w 2849"/>
                  <a:gd name="T27" fmla="*/ 15 h 486"/>
                  <a:gd name="T28" fmla="*/ 2005 w 2849"/>
                  <a:gd name="T29" fmla="*/ 8 h 486"/>
                  <a:gd name="T30" fmla="*/ 2110 w 2849"/>
                  <a:gd name="T31" fmla="*/ 2 h 486"/>
                  <a:gd name="T32" fmla="*/ 2214 w 2849"/>
                  <a:gd name="T33" fmla="*/ 0 h 486"/>
                  <a:gd name="T34" fmla="*/ 2267 w 2849"/>
                  <a:gd name="T35" fmla="*/ 0 h 486"/>
                  <a:gd name="T36" fmla="*/ 2307 w 2849"/>
                  <a:gd name="T37" fmla="*/ 6 h 486"/>
                  <a:gd name="T38" fmla="*/ 2345 w 2849"/>
                  <a:gd name="T39" fmla="*/ 19 h 486"/>
                  <a:gd name="T40" fmla="*/ 2381 w 2849"/>
                  <a:gd name="T41" fmla="*/ 39 h 486"/>
                  <a:gd name="T42" fmla="*/ 2414 w 2849"/>
                  <a:gd name="T43" fmla="*/ 64 h 486"/>
                  <a:gd name="T44" fmla="*/ 2444 w 2849"/>
                  <a:gd name="T45" fmla="*/ 92 h 486"/>
                  <a:gd name="T46" fmla="*/ 2474 w 2849"/>
                  <a:gd name="T47" fmla="*/ 120 h 486"/>
                  <a:gd name="T48" fmla="*/ 2504 w 2849"/>
                  <a:gd name="T49" fmla="*/ 148 h 486"/>
                  <a:gd name="T50" fmla="*/ 2533 w 2849"/>
                  <a:gd name="T51" fmla="*/ 172 h 486"/>
                  <a:gd name="T52" fmla="*/ 2677 w 2849"/>
                  <a:gd name="T53" fmla="*/ 266 h 486"/>
                  <a:gd name="T54" fmla="*/ 2701 w 2849"/>
                  <a:gd name="T55" fmla="*/ 281 h 486"/>
                  <a:gd name="T56" fmla="*/ 2727 w 2849"/>
                  <a:gd name="T57" fmla="*/ 298 h 486"/>
                  <a:gd name="T58" fmla="*/ 2756 w 2849"/>
                  <a:gd name="T59" fmla="*/ 318 h 486"/>
                  <a:gd name="T60" fmla="*/ 2783 w 2849"/>
                  <a:gd name="T61" fmla="*/ 342 h 486"/>
                  <a:gd name="T62" fmla="*/ 2808 w 2849"/>
                  <a:gd name="T63" fmla="*/ 369 h 486"/>
                  <a:gd name="T64" fmla="*/ 2828 w 2849"/>
                  <a:gd name="T65" fmla="*/ 398 h 486"/>
                  <a:gd name="T66" fmla="*/ 2843 w 2849"/>
                  <a:gd name="T67" fmla="*/ 430 h 486"/>
                  <a:gd name="T68" fmla="*/ 2849 w 2849"/>
                  <a:gd name="T69" fmla="*/ 464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849" h="486">
                    <a:moveTo>
                      <a:pt x="0" y="486"/>
                    </a:moveTo>
                    <a:lnTo>
                      <a:pt x="553" y="393"/>
                    </a:lnTo>
                    <a:lnTo>
                      <a:pt x="553" y="393"/>
                    </a:lnTo>
                    <a:lnTo>
                      <a:pt x="608" y="367"/>
                    </a:lnTo>
                    <a:lnTo>
                      <a:pt x="665" y="341"/>
                    </a:lnTo>
                    <a:lnTo>
                      <a:pt x="720" y="316"/>
                    </a:lnTo>
                    <a:lnTo>
                      <a:pt x="775" y="292"/>
                    </a:lnTo>
                    <a:lnTo>
                      <a:pt x="829" y="269"/>
                    </a:lnTo>
                    <a:lnTo>
                      <a:pt x="884" y="249"/>
                    </a:lnTo>
                    <a:lnTo>
                      <a:pt x="938" y="228"/>
                    </a:lnTo>
                    <a:lnTo>
                      <a:pt x="994" y="208"/>
                    </a:lnTo>
                    <a:lnTo>
                      <a:pt x="1048" y="191"/>
                    </a:lnTo>
                    <a:lnTo>
                      <a:pt x="1102" y="172"/>
                    </a:lnTo>
                    <a:lnTo>
                      <a:pt x="1156" y="155"/>
                    </a:lnTo>
                    <a:lnTo>
                      <a:pt x="1209" y="140"/>
                    </a:lnTo>
                    <a:lnTo>
                      <a:pt x="1263" y="126"/>
                    </a:lnTo>
                    <a:lnTo>
                      <a:pt x="1317" y="112"/>
                    </a:lnTo>
                    <a:lnTo>
                      <a:pt x="1371" y="99"/>
                    </a:lnTo>
                    <a:lnTo>
                      <a:pt x="1424" y="86"/>
                    </a:lnTo>
                    <a:lnTo>
                      <a:pt x="1478" y="77"/>
                    </a:lnTo>
                    <a:lnTo>
                      <a:pt x="1531" y="66"/>
                    </a:lnTo>
                    <a:lnTo>
                      <a:pt x="1584" y="56"/>
                    </a:lnTo>
                    <a:lnTo>
                      <a:pt x="1637" y="47"/>
                    </a:lnTo>
                    <a:lnTo>
                      <a:pt x="1689" y="39"/>
                    </a:lnTo>
                    <a:lnTo>
                      <a:pt x="1742" y="32"/>
                    </a:lnTo>
                    <a:lnTo>
                      <a:pt x="1796" y="26"/>
                    </a:lnTo>
                    <a:lnTo>
                      <a:pt x="1848" y="21"/>
                    </a:lnTo>
                    <a:lnTo>
                      <a:pt x="1901" y="15"/>
                    </a:lnTo>
                    <a:lnTo>
                      <a:pt x="1953" y="11"/>
                    </a:lnTo>
                    <a:lnTo>
                      <a:pt x="2005" y="8"/>
                    </a:lnTo>
                    <a:lnTo>
                      <a:pt x="2058" y="6"/>
                    </a:lnTo>
                    <a:lnTo>
                      <a:pt x="2110" y="2"/>
                    </a:lnTo>
                    <a:lnTo>
                      <a:pt x="2162" y="2"/>
                    </a:lnTo>
                    <a:lnTo>
                      <a:pt x="2214" y="0"/>
                    </a:lnTo>
                    <a:lnTo>
                      <a:pt x="2267" y="0"/>
                    </a:lnTo>
                    <a:lnTo>
                      <a:pt x="2267" y="0"/>
                    </a:lnTo>
                    <a:lnTo>
                      <a:pt x="2288" y="2"/>
                    </a:lnTo>
                    <a:lnTo>
                      <a:pt x="2307" y="6"/>
                    </a:lnTo>
                    <a:lnTo>
                      <a:pt x="2327" y="11"/>
                    </a:lnTo>
                    <a:lnTo>
                      <a:pt x="2345" y="19"/>
                    </a:lnTo>
                    <a:lnTo>
                      <a:pt x="2364" y="28"/>
                    </a:lnTo>
                    <a:lnTo>
                      <a:pt x="2381" y="39"/>
                    </a:lnTo>
                    <a:lnTo>
                      <a:pt x="2397" y="51"/>
                    </a:lnTo>
                    <a:lnTo>
                      <a:pt x="2414" y="64"/>
                    </a:lnTo>
                    <a:lnTo>
                      <a:pt x="2429" y="77"/>
                    </a:lnTo>
                    <a:lnTo>
                      <a:pt x="2444" y="92"/>
                    </a:lnTo>
                    <a:lnTo>
                      <a:pt x="2460" y="105"/>
                    </a:lnTo>
                    <a:lnTo>
                      <a:pt x="2474" y="120"/>
                    </a:lnTo>
                    <a:lnTo>
                      <a:pt x="2489" y="135"/>
                    </a:lnTo>
                    <a:lnTo>
                      <a:pt x="2504" y="148"/>
                    </a:lnTo>
                    <a:lnTo>
                      <a:pt x="2518" y="161"/>
                    </a:lnTo>
                    <a:lnTo>
                      <a:pt x="2533" y="172"/>
                    </a:lnTo>
                    <a:lnTo>
                      <a:pt x="2677" y="266"/>
                    </a:lnTo>
                    <a:lnTo>
                      <a:pt x="2677" y="266"/>
                    </a:lnTo>
                    <a:lnTo>
                      <a:pt x="2688" y="273"/>
                    </a:lnTo>
                    <a:lnTo>
                      <a:pt x="2701" y="281"/>
                    </a:lnTo>
                    <a:lnTo>
                      <a:pt x="2714" y="288"/>
                    </a:lnTo>
                    <a:lnTo>
                      <a:pt x="2727" y="298"/>
                    </a:lnTo>
                    <a:lnTo>
                      <a:pt x="2742" y="307"/>
                    </a:lnTo>
                    <a:lnTo>
                      <a:pt x="2756" y="318"/>
                    </a:lnTo>
                    <a:lnTo>
                      <a:pt x="2769" y="329"/>
                    </a:lnTo>
                    <a:lnTo>
                      <a:pt x="2783" y="342"/>
                    </a:lnTo>
                    <a:lnTo>
                      <a:pt x="2796" y="355"/>
                    </a:lnTo>
                    <a:lnTo>
                      <a:pt x="2808" y="369"/>
                    </a:lnTo>
                    <a:lnTo>
                      <a:pt x="2819" y="384"/>
                    </a:lnTo>
                    <a:lnTo>
                      <a:pt x="2828" y="398"/>
                    </a:lnTo>
                    <a:lnTo>
                      <a:pt x="2837" y="413"/>
                    </a:lnTo>
                    <a:lnTo>
                      <a:pt x="2843" y="430"/>
                    </a:lnTo>
                    <a:lnTo>
                      <a:pt x="2847" y="447"/>
                    </a:lnTo>
                    <a:lnTo>
                      <a:pt x="2849" y="46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7" name="Freeform 89">
                <a:extLst>
                  <a:ext uri="{FF2B5EF4-FFF2-40B4-BE49-F238E27FC236}">
                    <a16:creationId xmlns:a16="http://schemas.microsoft.com/office/drawing/2014/main" id="{EB096DA4-0123-4BF7-0E4A-2DB71F37A3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1" y="2656"/>
                <a:ext cx="21" cy="37"/>
              </a:xfrm>
              <a:custGeom>
                <a:avLst/>
                <a:gdLst>
                  <a:gd name="T0" fmla="*/ 19 w 21"/>
                  <a:gd name="T1" fmla="*/ 0 h 74"/>
                  <a:gd name="T2" fmla="*/ 4 w 21"/>
                  <a:gd name="T3" fmla="*/ 13 h 74"/>
                  <a:gd name="T4" fmla="*/ 0 w 21"/>
                  <a:gd name="T5" fmla="*/ 39 h 74"/>
                  <a:gd name="T6" fmla="*/ 5 w 21"/>
                  <a:gd name="T7" fmla="*/ 63 h 74"/>
                  <a:gd name="T8" fmla="*/ 21 w 21"/>
                  <a:gd name="T9" fmla="*/ 74 h 74"/>
                  <a:gd name="T10" fmla="*/ 19 w 21"/>
                  <a:gd name="T11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74">
                    <a:moveTo>
                      <a:pt x="19" y="0"/>
                    </a:moveTo>
                    <a:lnTo>
                      <a:pt x="4" y="13"/>
                    </a:lnTo>
                    <a:lnTo>
                      <a:pt x="0" y="39"/>
                    </a:lnTo>
                    <a:lnTo>
                      <a:pt x="5" y="63"/>
                    </a:lnTo>
                    <a:lnTo>
                      <a:pt x="21" y="74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8" name="Freeform 90">
                <a:extLst>
                  <a:ext uri="{FF2B5EF4-FFF2-40B4-BE49-F238E27FC236}">
                    <a16:creationId xmlns:a16="http://schemas.microsoft.com/office/drawing/2014/main" id="{460930D4-FD78-2E6F-BCCF-3A89297AA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0" y="2639"/>
                <a:ext cx="499" cy="54"/>
              </a:xfrm>
              <a:custGeom>
                <a:avLst/>
                <a:gdLst>
                  <a:gd name="T0" fmla="*/ 499 w 499"/>
                  <a:gd name="T1" fmla="*/ 0 h 108"/>
                  <a:gd name="T2" fmla="*/ 468 w 499"/>
                  <a:gd name="T3" fmla="*/ 0 h 108"/>
                  <a:gd name="T4" fmla="*/ 438 w 499"/>
                  <a:gd name="T5" fmla="*/ 0 h 108"/>
                  <a:gd name="T6" fmla="*/ 407 w 499"/>
                  <a:gd name="T7" fmla="*/ 0 h 108"/>
                  <a:gd name="T8" fmla="*/ 377 w 499"/>
                  <a:gd name="T9" fmla="*/ 2 h 108"/>
                  <a:gd name="T10" fmla="*/ 345 w 499"/>
                  <a:gd name="T11" fmla="*/ 2 h 108"/>
                  <a:gd name="T12" fmla="*/ 314 w 499"/>
                  <a:gd name="T13" fmla="*/ 4 h 108"/>
                  <a:gd name="T14" fmla="*/ 283 w 499"/>
                  <a:gd name="T15" fmla="*/ 6 h 108"/>
                  <a:gd name="T16" fmla="*/ 252 w 499"/>
                  <a:gd name="T17" fmla="*/ 7 h 108"/>
                  <a:gd name="T18" fmla="*/ 220 w 499"/>
                  <a:gd name="T19" fmla="*/ 9 h 108"/>
                  <a:gd name="T20" fmla="*/ 189 w 499"/>
                  <a:gd name="T21" fmla="*/ 11 h 108"/>
                  <a:gd name="T22" fmla="*/ 157 w 499"/>
                  <a:gd name="T23" fmla="*/ 15 h 108"/>
                  <a:gd name="T24" fmla="*/ 126 w 499"/>
                  <a:gd name="T25" fmla="*/ 17 h 108"/>
                  <a:gd name="T26" fmla="*/ 94 w 499"/>
                  <a:gd name="T27" fmla="*/ 21 h 108"/>
                  <a:gd name="T28" fmla="*/ 62 w 499"/>
                  <a:gd name="T29" fmla="*/ 24 h 108"/>
                  <a:gd name="T30" fmla="*/ 31 w 499"/>
                  <a:gd name="T31" fmla="*/ 28 h 108"/>
                  <a:gd name="T32" fmla="*/ 0 w 499"/>
                  <a:gd name="T33" fmla="*/ 34 h 108"/>
                  <a:gd name="T34" fmla="*/ 2 w 499"/>
                  <a:gd name="T35" fmla="*/ 108 h 108"/>
                  <a:gd name="T36" fmla="*/ 33 w 499"/>
                  <a:gd name="T37" fmla="*/ 103 h 108"/>
                  <a:gd name="T38" fmla="*/ 64 w 499"/>
                  <a:gd name="T39" fmla="*/ 99 h 108"/>
                  <a:gd name="T40" fmla="*/ 96 w 499"/>
                  <a:gd name="T41" fmla="*/ 95 h 108"/>
                  <a:gd name="T42" fmla="*/ 126 w 499"/>
                  <a:gd name="T43" fmla="*/ 92 h 108"/>
                  <a:gd name="T44" fmla="*/ 157 w 499"/>
                  <a:gd name="T45" fmla="*/ 90 h 108"/>
                  <a:gd name="T46" fmla="*/ 189 w 499"/>
                  <a:gd name="T47" fmla="*/ 86 h 108"/>
                  <a:gd name="T48" fmla="*/ 220 w 499"/>
                  <a:gd name="T49" fmla="*/ 84 h 108"/>
                  <a:gd name="T50" fmla="*/ 252 w 499"/>
                  <a:gd name="T51" fmla="*/ 82 h 108"/>
                  <a:gd name="T52" fmla="*/ 283 w 499"/>
                  <a:gd name="T53" fmla="*/ 80 h 108"/>
                  <a:gd name="T54" fmla="*/ 314 w 499"/>
                  <a:gd name="T55" fmla="*/ 79 h 108"/>
                  <a:gd name="T56" fmla="*/ 345 w 499"/>
                  <a:gd name="T57" fmla="*/ 77 h 108"/>
                  <a:gd name="T58" fmla="*/ 377 w 499"/>
                  <a:gd name="T59" fmla="*/ 77 h 108"/>
                  <a:gd name="T60" fmla="*/ 407 w 499"/>
                  <a:gd name="T61" fmla="*/ 75 h 108"/>
                  <a:gd name="T62" fmla="*/ 438 w 499"/>
                  <a:gd name="T63" fmla="*/ 75 h 108"/>
                  <a:gd name="T64" fmla="*/ 468 w 499"/>
                  <a:gd name="T65" fmla="*/ 75 h 108"/>
                  <a:gd name="T66" fmla="*/ 499 w 499"/>
                  <a:gd name="T67" fmla="*/ 75 h 108"/>
                  <a:gd name="T68" fmla="*/ 499 w 499"/>
                  <a:gd name="T69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9" h="108">
                    <a:moveTo>
                      <a:pt x="499" y="0"/>
                    </a:moveTo>
                    <a:lnTo>
                      <a:pt x="468" y="0"/>
                    </a:lnTo>
                    <a:lnTo>
                      <a:pt x="438" y="0"/>
                    </a:lnTo>
                    <a:lnTo>
                      <a:pt x="407" y="0"/>
                    </a:lnTo>
                    <a:lnTo>
                      <a:pt x="377" y="2"/>
                    </a:lnTo>
                    <a:lnTo>
                      <a:pt x="345" y="2"/>
                    </a:lnTo>
                    <a:lnTo>
                      <a:pt x="314" y="4"/>
                    </a:lnTo>
                    <a:lnTo>
                      <a:pt x="283" y="6"/>
                    </a:lnTo>
                    <a:lnTo>
                      <a:pt x="252" y="7"/>
                    </a:lnTo>
                    <a:lnTo>
                      <a:pt x="220" y="9"/>
                    </a:lnTo>
                    <a:lnTo>
                      <a:pt x="189" y="11"/>
                    </a:lnTo>
                    <a:lnTo>
                      <a:pt x="157" y="15"/>
                    </a:lnTo>
                    <a:lnTo>
                      <a:pt x="126" y="17"/>
                    </a:lnTo>
                    <a:lnTo>
                      <a:pt x="94" y="21"/>
                    </a:lnTo>
                    <a:lnTo>
                      <a:pt x="62" y="24"/>
                    </a:lnTo>
                    <a:lnTo>
                      <a:pt x="31" y="28"/>
                    </a:lnTo>
                    <a:lnTo>
                      <a:pt x="0" y="34"/>
                    </a:lnTo>
                    <a:lnTo>
                      <a:pt x="2" y="108"/>
                    </a:lnTo>
                    <a:lnTo>
                      <a:pt x="33" y="103"/>
                    </a:lnTo>
                    <a:lnTo>
                      <a:pt x="64" y="99"/>
                    </a:lnTo>
                    <a:lnTo>
                      <a:pt x="96" y="95"/>
                    </a:lnTo>
                    <a:lnTo>
                      <a:pt x="126" y="92"/>
                    </a:lnTo>
                    <a:lnTo>
                      <a:pt x="157" y="90"/>
                    </a:lnTo>
                    <a:lnTo>
                      <a:pt x="189" y="86"/>
                    </a:lnTo>
                    <a:lnTo>
                      <a:pt x="220" y="84"/>
                    </a:lnTo>
                    <a:lnTo>
                      <a:pt x="252" y="82"/>
                    </a:lnTo>
                    <a:lnTo>
                      <a:pt x="283" y="80"/>
                    </a:lnTo>
                    <a:lnTo>
                      <a:pt x="314" y="79"/>
                    </a:lnTo>
                    <a:lnTo>
                      <a:pt x="345" y="77"/>
                    </a:lnTo>
                    <a:lnTo>
                      <a:pt x="377" y="77"/>
                    </a:lnTo>
                    <a:lnTo>
                      <a:pt x="407" y="75"/>
                    </a:lnTo>
                    <a:lnTo>
                      <a:pt x="438" y="75"/>
                    </a:lnTo>
                    <a:lnTo>
                      <a:pt x="468" y="75"/>
                    </a:lnTo>
                    <a:lnTo>
                      <a:pt x="499" y="75"/>
                    </a:lnTo>
                    <a:lnTo>
                      <a:pt x="49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9" name="Freeform 91">
                <a:extLst>
                  <a:ext uri="{FF2B5EF4-FFF2-40B4-BE49-F238E27FC236}">
                    <a16:creationId xmlns:a16="http://schemas.microsoft.com/office/drawing/2014/main" id="{D6FC1433-1AD3-A0A1-9B95-EB5A08A87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639"/>
                <a:ext cx="21" cy="37"/>
              </a:xfrm>
              <a:custGeom>
                <a:avLst/>
                <a:gdLst>
                  <a:gd name="T0" fmla="*/ 0 w 21"/>
                  <a:gd name="T1" fmla="*/ 75 h 75"/>
                  <a:gd name="T2" fmla="*/ 15 w 21"/>
                  <a:gd name="T3" fmla="*/ 64 h 75"/>
                  <a:gd name="T4" fmla="*/ 21 w 21"/>
                  <a:gd name="T5" fmla="*/ 37 h 75"/>
                  <a:gd name="T6" fmla="*/ 15 w 21"/>
                  <a:gd name="T7" fmla="*/ 11 h 75"/>
                  <a:gd name="T8" fmla="*/ 0 w 21"/>
                  <a:gd name="T9" fmla="*/ 0 h 75"/>
                  <a:gd name="T10" fmla="*/ 0 w 21"/>
                  <a:gd name="T1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75">
                    <a:moveTo>
                      <a:pt x="0" y="75"/>
                    </a:moveTo>
                    <a:lnTo>
                      <a:pt x="15" y="64"/>
                    </a:lnTo>
                    <a:lnTo>
                      <a:pt x="21" y="37"/>
                    </a:lnTo>
                    <a:lnTo>
                      <a:pt x="15" y="11"/>
                    </a:lnTo>
                    <a:lnTo>
                      <a:pt x="0" y="0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0" name="Freeform 92">
                <a:extLst>
                  <a:ext uri="{FF2B5EF4-FFF2-40B4-BE49-F238E27FC236}">
                    <a16:creationId xmlns:a16="http://schemas.microsoft.com/office/drawing/2014/main" id="{DCAF4BA6-15B7-330B-4249-D66A080EF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0" y="2484"/>
                <a:ext cx="189" cy="39"/>
              </a:xfrm>
              <a:custGeom>
                <a:avLst/>
                <a:gdLst>
                  <a:gd name="T0" fmla="*/ 105 w 189"/>
                  <a:gd name="T1" fmla="*/ 0 h 78"/>
                  <a:gd name="T2" fmla="*/ 0 w 189"/>
                  <a:gd name="T3" fmla="*/ 0 h 78"/>
                  <a:gd name="T4" fmla="*/ 0 w 189"/>
                  <a:gd name="T5" fmla="*/ 78 h 78"/>
                  <a:gd name="T6" fmla="*/ 189 w 189"/>
                  <a:gd name="T7" fmla="*/ 71 h 78"/>
                  <a:gd name="T8" fmla="*/ 105 w 189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" h="78">
                    <a:moveTo>
                      <a:pt x="105" y="0"/>
                    </a:moveTo>
                    <a:lnTo>
                      <a:pt x="0" y="0"/>
                    </a:lnTo>
                    <a:lnTo>
                      <a:pt x="0" y="78"/>
                    </a:lnTo>
                    <a:lnTo>
                      <a:pt x="189" y="71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1" name="Freeform 93">
                <a:extLst>
                  <a:ext uri="{FF2B5EF4-FFF2-40B4-BE49-F238E27FC236}">
                    <a16:creationId xmlns:a16="http://schemas.microsoft.com/office/drawing/2014/main" id="{702E490C-389B-CF48-63C4-7A6FCCDA57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6" y="2482"/>
                <a:ext cx="109" cy="4"/>
              </a:xfrm>
              <a:custGeom>
                <a:avLst/>
                <a:gdLst>
                  <a:gd name="T0" fmla="*/ 8 w 109"/>
                  <a:gd name="T1" fmla="*/ 4 h 7"/>
                  <a:gd name="T2" fmla="*/ 4 w 109"/>
                  <a:gd name="T3" fmla="*/ 7 h 7"/>
                  <a:gd name="T4" fmla="*/ 109 w 109"/>
                  <a:gd name="T5" fmla="*/ 7 h 7"/>
                  <a:gd name="T6" fmla="*/ 109 w 109"/>
                  <a:gd name="T7" fmla="*/ 0 h 7"/>
                  <a:gd name="T8" fmla="*/ 4 w 109"/>
                  <a:gd name="T9" fmla="*/ 0 h 7"/>
                  <a:gd name="T10" fmla="*/ 0 w 109"/>
                  <a:gd name="T11" fmla="*/ 4 h 7"/>
                  <a:gd name="T12" fmla="*/ 4 w 109"/>
                  <a:gd name="T13" fmla="*/ 0 h 7"/>
                  <a:gd name="T14" fmla="*/ 0 w 109"/>
                  <a:gd name="T15" fmla="*/ 0 h 7"/>
                  <a:gd name="T16" fmla="*/ 0 w 109"/>
                  <a:gd name="T17" fmla="*/ 4 h 7"/>
                  <a:gd name="T18" fmla="*/ 8 w 109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9" h="7">
                    <a:moveTo>
                      <a:pt x="8" y="4"/>
                    </a:moveTo>
                    <a:lnTo>
                      <a:pt x="4" y="7"/>
                    </a:lnTo>
                    <a:lnTo>
                      <a:pt x="109" y="7"/>
                    </a:lnTo>
                    <a:lnTo>
                      <a:pt x="109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2" name="Freeform 94">
                <a:extLst>
                  <a:ext uri="{FF2B5EF4-FFF2-40B4-BE49-F238E27FC236}">
                    <a16:creationId xmlns:a16="http://schemas.microsoft.com/office/drawing/2014/main" id="{D028C8C8-60B6-8377-9B5F-6C3F22589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6" y="2484"/>
                <a:ext cx="8" cy="42"/>
              </a:xfrm>
              <a:custGeom>
                <a:avLst/>
                <a:gdLst>
                  <a:gd name="T0" fmla="*/ 4 w 8"/>
                  <a:gd name="T1" fmla="*/ 74 h 84"/>
                  <a:gd name="T2" fmla="*/ 8 w 8"/>
                  <a:gd name="T3" fmla="*/ 78 h 84"/>
                  <a:gd name="T4" fmla="*/ 8 w 8"/>
                  <a:gd name="T5" fmla="*/ 0 h 84"/>
                  <a:gd name="T6" fmla="*/ 0 w 8"/>
                  <a:gd name="T7" fmla="*/ 0 h 84"/>
                  <a:gd name="T8" fmla="*/ 0 w 8"/>
                  <a:gd name="T9" fmla="*/ 78 h 84"/>
                  <a:gd name="T10" fmla="*/ 4 w 8"/>
                  <a:gd name="T11" fmla="*/ 82 h 84"/>
                  <a:gd name="T12" fmla="*/ 0 w 8"/>
                  <a:gd name="T13" fmla="*/ 78 h 84"/>
                  <a:gd name="T14" fmla="*/ 0 w 8"/>
                  <a:gd name="T15" fmla="*/ 84 h 84"/>
                  <a:gd name="T16" fmla="*/ 4 w 8"/>
                  <a:gd name="T17" fmla="*/ 82 h 84"/>
                  <a:gd name="T18" fmla="*/ 4 w 8"/>
                  <a:gd name="T19" fmla="*/ 7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84">
                    <a:moveTo>
                      <a:pt x="4" y="74"/>
                    </a:moveTo>
                    <a:lnTo>
                      <a:pt x="8" y="7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4" y="82"/>
                    </a:lnTo>
                    <a:lnTo>
                      <a:pt x="0" y="78"/>
                    </a:lnTo>
                    <a:lnTo>
                      <a:pt x="0" y="84"/>
                    </a:lnTo>
                    <a:lnTo>
                      <a:pt x="4" y="82"/>
                    </a:lnTo>
                    <a:lnTo>
                      <a:pt x="4" y="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3" name="Freeform 95">
                <a:extLst>
                  <a:ext uri="{FF2B5EF4-FFF2-40B4-BE49-F238E27FC236}">
                    <a16:creationId xmlns:a16="http://schemas.microsoft.com/office/drawing/2014/main" id="{A38EA34B-2B25-BB05-1DAD-34540A81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0" y="2517"/>
                <a:ext cx="202" cy="8"/>
              </a:xfrm>
              <a:custGeom>
                <a:avLst/>
                <a:gdLst>
                  <a:gd name="T0" fmla="*/ 187 w 202"/>
                  <a:gd name="T1" fmla="*/ 7 h 15"/>
                  <a:gd name="T2" fmla="*/ 189 w 202"/>
                  <a:gd name="T3" fmla="*/ 0 h 15"/>
                  <a:gd name="T4" fmla="*/ 0 w 202"/>
                  <a:gd name="T5" fmla="*/ 7 h 15"/>
                  <a:gd name="T6" fmla="*/ 0 w 202"/>
                  <a:gd name="T7" fmla="*/ 15 h 15"/>
                  <a:gd name="T8" fmla="*/ 189 w 202"/>
                  <a:gd name="T9" fmla="*/ 7 h 15"/>
                  <a:gd name="T10" fmla="*/ 191 w 202"/>
                  <a:gd name="T11" fmla="*/ 0 h 15"/>
                  <a:gd name="T12" fmla="*/ 189 w 202"/>
                  <a:gd name="T13" fmla="*/ 7 h 15"/>
                  <a:gd name="T14" fmla="*/ 202 w 202"/>
                  <a:gd name="T15" fmla="*/ 7 h 15"/>
                  <a:gd name="T16" fmla="*/ 191 w 202"/>
                  <a:gd name="T17" fmla="*/ 0 h 15"/>
                  <a:gd name="T18" fmla="*/ 187 w 202"/>
                  <a:gd name="T1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2" h="15">
                    <a:moveTo>
                      <a:pt x="187" y="7"/>
                    </a:moveTo>
                    <a:lnTo>
                      <a:pt x="189" y="0"/>
                    </a:lnTo>
                    <a:lnTo>
                      <a:pt x="0" y="7"/>
                    </a:lnTo>
                    <a:lnTo>
                      <a:pt x="0" y="15"/>
                    </a:lnTo>
                    <a:lnTo>
                      <a:pt x="189" y="7"/>
                    </a:lnTo>
                    <a:lnTo>
                      <a:pt x="191" y="0"/>
                    </a:lnTo>
                    <a:lnTo>
                      <a:pt x="189" y="7"/>
                    </a:lnTo>
                    <a:lnTo>
                      <a:pt x="202" y="7"/>
                    </a:lnTo>
                    <a:lnTo>
                      <a:pt x="191" y="0"/>
                    </a:lnTo>
                    <a:lnTo>
                      <a:pt x="187" y="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4" name="Freeform 96">
                <a:extLst>
                  <a:ext uri="{FF2B5EF4-FFF2-40B4-BE49-F238E27FC236}">
                    <a16:creationId xmlns:a16="http://schemas.microsoft.com/office/drawing/2014/main" id="{35FBF39C-16FE-F900-4C64-FDCADFE2CD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3" y="2482"/>
                <a:ext cx="88" cy="39"/>
              </a:xfrm>
              <a:custGeom>
                <a:avLst/>
                <a:gdLst>
                  <a:gd name="T0" fmla="*/ 2 w 88"/>
                  <a:gd name="T1" fmla="*/ 7 h 78"/>
                  <a:gd name="T2" fmla="*/ 0 w 88"/>
                  <a:gd name="T3" fmla="*/ 7 h 78"/>
                  <a:gd name="T4" fmla="*/ 84 w 88"/>
                  <a:gd name="T5" fmla="*/ 78 h 78"/>
                  <a:gd name="T6" fmla="*/ 88 w 88"/>
                  <a:gd name="T7" fmla="*/ 71 h 78"/>
                  <a:gd name="T8" fmla="*/ 4 w 88"/>
                  <a:gd name="T9" fmla="*/ 0 h 78"/>
                  <a:gd name="T10" fmla="*/ 2 w 88"/>
                  <a:gd name="T11" fmla="*/ 0 h 78"/>
                  <a:gd name="T12" fmla="*/ 4 w 88"/>
                  <a:gd name="T13" fmla="*/ 0 h 78"/>
                  <a:gd name="T14" fmla="*/ 3 w 88"/>
                  <a:gd name="T15" fmla="*/ 0 h 78"/>
                  <a:gd name="T16" fmla="*/ 2 w 88"/>
                  <a:gd name="T17" fmla="*/ 0 h 78"/>
                  <a:gd name="T18" fmla="*/ 2 w 88"/>
                  <a:gd name="T19" fmla="*/ 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78">
                    <a:moveTo>
                      <a:pt x="2" y="7"/>
                    </a:moveTo>
                    <a:lnTo>
                      <a:pt x="0" y="7"/>
                    </a:lnTo>
                    <a:lnTo>
                      <a:pt x="84" y="78"/>
                    </a:lnTo>
                    <a:lnTo>
                      <a:pt x="88" y="7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5" name="Freeform 97">
                <a:extLst>
                  <a:ext uri="{FF2B5EF4-FFF2-40B4-BE49-F238E27FC236}">
                    <a16:creationId xmlns:a16="http://schemas.microsoft.com/office/drawing/2014/main" id="{160B705B-5CDD-5D4D-3F7A-99ED44FFB0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4" y="2711"/>
                <a:ext cx="20" cy="37"/>
              </a:xfrm>
              <a:custGeom>
                <a:avLst/>
                <a:gdLst>
                  <a:gd name="T0" fmla="*/ 18 w 20"/>
                  <a:gd name="T1" fmla="*/ 0 h 75"/>
                  <a:gd name="T2" fmla="*/ 4 w 20"/>
                  <a:gd name="T3" fmla="*/ 13 h 75"/>
                  <a:gd name="T4" fmla="*/ 0 w 20"/>
                  <a:gd name="T5" fmla="*/ 39 h 75"/>
                  <a:gd name="T6" fmla="*/ 5 w 20"/>
                  <a:gd name="T7" fmla="*/ 64 h 75"/>
                  <a:gd name="T8" fmla="*/ 20 w 20"/>
                  <a:gd name="T9" fmla="*/ 75 h 75"/>
                  <a:gd name="T10" fmla="*/ 18 w 20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75">
                    <a:moveTo>
                      <a:pt x="18" y="0"/>
                    </a:moveTo>
                    <a:lnTo>
                      <a:pt x="4" y="13"/>
                    </a:lnTo>
                    <a:lnTo>
                      <a:pt x="0" y="39"/>
                    </a:lnTo>
                    <a:lnTo>
                      <a:pt x="5" y="64"/>
                    </a:lnTo>
                    <a:lnTo>
                      <a:pt x="20" y="75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6" name="Freeform 98">
                <a:extLst>
                  <a:ext uri="{FF2B5EF4-FFF2-40B4-BE49-F238E27FC236}">
                    <a16:creationId xmlns:a16="http://schemas.microsoft.com/office/drawing/2014/main" id="{F7FD7087-E972-A744-0F4C-D6CEA8B2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2" y="2678"/>
                <a:ext cx="388" cy="70"/>
              </a:xfrm>
              <a:custGeom>
                <a:avLst/>
                <a:gdLst>
                  <a:gd name="T0" fmla="*/ 387 w 388"/>
                  <a:gd name="T1" fmla="*/ 37 h 140"/>
                  <a:gd name="T2" fmla="*/ 386 w 388"/>
                  <a:gd name="T3" fmla="*/ 0 h 140"/>
                  <a:gd name="T4" fmla="*/ 0 w 388"/>
                  <a:gd name="T5" fmla="*/ 65 h 140"/>
                  <a:gd name="T6" fmla="*/ 2 w 388"/>
                  <a:gd name="T7" fmla="*/ 140 h 140"/>
                  <a:gd name="T8" fmla="*/ 388 w 388"/>
                  <a:gd name="T9" fmla="*/ 74 h 140"/>
                  <a:gd name="T10" fmla="*/ 387 w 388"/>
                  <a:gd name="T11" fmla="*/ 37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8" h="140">
                    <a:moveTo>
                      <a:pt x="387" y="37"/>
                    </a:moveTo>
                    <a:lnTo>
                      <a:pt x="386" y="0"/>
                    </a:lnTo>
                    <a:lnTo>
                      <a:pt x="0" y="65"/>
                    </a:lnTo>
                    <a:lnTo>
                      <a:pt x="2" y="140"/>
                    </a:lnTo>
                    <a:lnTo>
                      <a:pt x="388" y="74"/>
                    </a:lnTo>
                    <a:lnTo>
                      <a:pt x="387" y="3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7" name="Freeform 99">
                <a:extLst>
                  <a:ext uri="{FF2B5EF4-FFF2-40B4-BE49-F238E27FC236}">
                    <a16:creationId xmlns:a16="http://schemas.microsoft.com/office/drawing/2014/main" id="{5AAEC58C-7EC2-7AC9-B10B-CFAC01698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678"/>
                <a:ext cx="22" cy="38"/>
              </a:xfrm>
              <a:custGeom>
                <a:avLst/>
                <a:gdLst>
                  <a:gd name="T0" fmla="*/ 2 w 22"/>
                  <a:gd name="T1" fmla="*/ 74 h 74"/>
                  <a:gd name="T2" fmla="*/ 17 w 22"/>
                  <a:gd name="T3" fmla="*/ 61 h 74"/>
                  <a:gd name="T4" fmla="*/ 22 w 22"/>
                  <a:gd name="T5" fmla="*/ 35 h 74"/>
                  <a:gd name="T6" fmla="*/ 15 w 22"/>
                  <a:gd name="T7" fmla="*/ 11 h 74"/>
                  <a:gd name="T8" fmla="*/ 0 w 22"/>
                  <a:gd name="T9" fmla="*/ 0 h 74"/>
                  <a:gd name="T10" fmla="*/ 2 w 22"/>
                  <a:gd name="T11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74">
                    <a:moveTo>
                      <a:pt x="2" y="74"/>
                    </a:moveTo>
                    <a:lnTo>
                      <a:pt x="17" y="61"/>
                    </a:lnTo>
                    <a:lnTo>
                      <a:pt x="22" y="35"/>
                    </a:lnTo>
                    <a:lnTo>
                      <a:pt x="15" y="11"/>
                    </a:lnTo>
                    <a:lnTo>
                      <a:pt x="0" y="0"/>
                    </a:lnTo>
                    <a:lnTo>
                      <a:pt x="2" y="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8" name="Freeform 100">
                <a:extLst>
                  <a:ext uri="{FF2B5EF4-FFF2-40B4-BE49-F238E27FC236}">
                    <a16:creationId xmlns:a16="http://schemas.microsoft.com/office/drawing/2014/main" id="{6EB8515D-0BA1-C8BC-570A-4CF6C1BDB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0" y="2797"/>
                <a:ext cx="20" cy="37"/>
              </a:xfrm>
              <a:custGeom>
                <a:avLst/>
                <a:gdLst>
                  <a:gd name="T0" fmla="*/ 18 w 20"/>
                  <a:gd name="T1" fmla="*/ 0 h 75"/>
                  <a:gd name="T2" fmla="*/ 4 w 20"/>
                  <a:gd name="T3" fmla="*/ 13 h 75"/>
                  <a:gd name="T4" fmla="*/ 0 w 20"/>
                  <a:gd name="T5" fmla="*/ 39 h 75"/>
                  <a:gd name="T6" fmla="*/ 5 w 20"/>
                  <a:gd name="T7" fmla="*/ 64 h 75"/>
                  <a:gd name="T8" fmla="*/ 20 w 20"/>
                  <a:gd name="T9" fmla="*/ 75 h 75"/>
                  <a:gd name="T10" fmla="*/ 18 w 20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75">
                    <a:moveTo>
                      <a:pt x="18" y="0"/>
                    </a:moveTo>
                    <a:lnTo>
                      <a:pt x="4" y="13"/>
                    </a:lnTo>
                    <a:lnTo>
                      <a:pt x="0" y="39"/>
                    </a:lnTo>
                    <a:lnTo>
                      <a:pt x="5" y="64"/>
                    </a:lnTo>
                    <a:lnTo>
                      <a:pt x="20" y="75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9" name="Freeform 101">
                <a:extLst>
                  <a:ext uri="{FF2B5EF4-FFF2-40B4-BE49-F238E27FC236}">
                    <a16:creationId xmlns:a16="http://schemas.microsoft.com/office/drawing/2014/main" id="{4F42D5F7-0E30-69B2-09AE-1C37116FB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8" y="2748"/>
                <a:ext cx="608" cy="86"/>
              </a:xfrm>
              <a:custGeom>
                <a:avLst/>
                <a:gdLst>
                  <a:gd name="T0" fmla="*/ 607 w 608"/>
                  <a:gd name="T1" fmla="*/ 37 h 172"/>
                  <a:gd name="T2" fmla="*/ 606 w 608"/>
                  <a:gd name="T3" fmla="*/ 0 h 172"/>
                  <a:gd name="T4" fmla="*/ 0 w 608"/>
                  <a:gd name="T5" fmla="*/ 97 h 172"/>
                  <a:gd name="T6" fmla="*/ 2 w 608"/>
                  <a:gd name="T7" fmla="*/ 172 h 172"/>
                  <a:gd name="T8" fmla="*/ 608 w 608"/>
                  <a:gd name="T9" fmla="*/ 75 h 172"/>
                  <a:gd name="T10" fmla="*/ 607 w 608"/>
                  <a:gd name="T11" fmla="*/ 3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8" h="172">
                    <a:moveTo>
                      <a:pt x="607" y="37"/>
                    </a:moveTo>
                    <a:lnTo>
                      <a:pt x="606" y="0"/>
                    </a:lnTo>
                    <a:lnTo>
                      <a:pt x="0" y="97"/>
                    </a:lnTo>
                    <a:lnTo>
                      <a:pt x="2" y="172"/>
                    </a:lnTo>
                    <a:lnTo>
                      <a:pt x="608" y="75"/>
                    </a:lnTo>
                    <a:lnTo>
                      <a:pt x="607" y="3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0" name="Freeform 102">
                <a:extLst>
                  <a:ext uri="{FF2B5EF4-FFF2-40B4-BE49-F238E27FC236}">
                    <a16:creationId xmlns:a16="http://schemas.microsoft.com/office/drawing/2014/main" id="{7168C90A-FA05-AB26-E0BB-CDD36044C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4" y="2748"/>
                <a:ext cx="22" cy="38"/>
              </a:xfrm>
              <a:custGeom>
                <a:avLst/>
                <a:gdLst>
                  <a:gd name="T0" fmla="*/ 2 w 22"/>
                  <a:gd name="T1" fmla="*/ 75 h 75"/>
                  <a:gd name="T2" fmla="*/ 16 w 22"/>
                  <a:gd name="T3" fmla="*/ 61 h 75"/>
                  <a:gd name="T4" fmla="*/ 22 w 22"/>
                  <a:gd name="T5" fmla="*/ 35 h 75"/>
                  <a:gd name="T6" fmla="*/ 15 w 22"/>
                  <a:gd name="T7" fmla="*/ 11 h 75"/>
                  <a:gd name="T8" fmla="*/ 0 w 22"/>
                  <a:gd name="T9" fmla="*/ 0 h 75"/>
                  <a:gd name="T10" fmla="*/ 2 w 22"/>
                  <a:gd name="T1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75">
                    <a:moveTo>
                      <a:pt x="2" y="75"/>
                    </a:moveTo>
                    <a:lnTo>
                      <a:pt x="16" y="61"/>
                    </a:lnTo>
                    <a:lnTo>
                      <a:pt x="22" y="35"/>
                    </a:lnTo>
                    <a:lnTo>
                      <a:pt x="15" y="11"/>
                    </a:lnTo>
                    <a:lnTo>
                      <a:pt x="0" y="0"/>
                    </a:lnTo>
                    <a:lnTo>
                      <a:pt x="2" y="7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1" name="Freeform 103">
                <a:extLst>
                  <a:ext uri="{FF2B5EF4-FFF2-40B4-BE49-F238E27FC236}">
                    <a16:creationId xmlns:a16="http://schemas.microsoft.com/office/drawing/2014/main" id="{279939F6-D4A8-A891-A4CD-7F266A4570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0" y="2592"/>
                <a:ext cx="11" cy="19"/>
              </a:xfrm>
              <a:custGeom>
                <a:avLst/>
                <a:gdLst>
                  <a:gd name="T0" fmla="*/ 11 w 11"/>
                  <a:gd name="T1" fmla="*/ 0 h 38"/>
                  <a:gd name="T2" fmla="*/ 3 w 11"/>
                  <a:gd name="T3" fmla="*/ 6 h 38"/>
                  <a:gd name="T4" fmla="*/ 0 w 11"/>
                  <a:gd name="T5" fmla="*/ 19 h 38"/>
                  <a:gd name="T6" fmla="*/ 3 w 11"/>
                  <a:gd name="T7" fmla="*/ 32 h 38"/>
                  <a:gd name="T8" fmla="*/ 11 w 11"/>
                  <a:gd name="T9" fmla="*/ 38 h 38"/>
                  <a:gd name="T10" fmla="*/ 11 w 11"/>
                  <a:gd name="T1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38">
                    <a:moveTo>
                      <a:pt x="11" y="0"/>
                    </a:moveTo>
                    <a:lnTo>
                      <a:pt x="3" y="6"/>
                    </a:lnTo>
                    <a:lnTo>
                      <a:pt x="0" y="19"/>
                    </a:lnTo>
                    <a:lnTo>
                      <a:pt x="3" y="32"/>
                    </a:lnTo>
                    <a:lnTo>
                      <a:pt x="11" y="38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2" name="Freeform 104">
                <a:extLst>
                  <a:ext uri="{FF2B5EF4-FFF2-40B4-BE49-F238E27FC236}">
                    <a16:creationId xmlns:a16="http://schemas.microsoft.com/office/drawing/2014/main" id="{150C34D6-B6F2-EA4F-0E69-E5862DFA24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1" y="2568"/>
                <a:ext cx="311" cy="43"/>
              </a:xfrm>
              <a:custGeom>
                <a:avLst/>
                <a:gdLst>
                  <a:gd name="T0" fmla="*/ 311 w 311"/>
                  <a:gd name="T1" fmla="*/ 19 h 86"/>
                  <a:gd name="T2" fmla="*/ 311 w 311"/>
                  <a:gd name="T3" fmla="*/ 0 h 86"/>
                  <a:gd name="T4" fmla="*/ 0 w 311"/>
                  <a:gd name="T5" fmla="*/ 48 h 86"/>
                  <a:gd name="T6" fmla="*/ 0 w 311"/>
                  <a:gd name="T7" fmla="*/ 86 h 86"/>
                  <a:gd name="T8" fmla="*/ 311 w 311"/>
                  <a:gd name="T9" fmla="*/ 37 h 86"/>
                  <a:gd name="T10" fmla="*/ 311 w 311"/>
                  <a:gd name="T11" fmla="*/ 19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1" h="86">
                    <a:moveTo>
                      <a:pt x="311" y="19"/>
                    </a:moveTo>
                    <a:lnTo>
                      <a:pt x="311" y="0"/>
                    </a:lnTo>
                    <a:lnTo>
                      <a:pt x="0" y="48"/>
                    </a:lnTo>
                    <a:lnTo>
                      <a:pt x="0" y="86"/>
                    </a:lnTo>
                    <a:lnTo>
                      <a:pt x="311" y="37"/>
                    </a:lnTo>
                    <a:lnTo>
                      <a:pt x="311" y="1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3" name="Freeform 105">
                <a:extLst>
                  <a:ext uri="{FF2B5EF4-FFF2-40B4-BE49-F238E27FC236}">
                    <a16:creationId xmlns:a16="http://schemas.microsoft.com/office/drawing/2014/main" id="{C9BA421E-104A-168C-B338-53BAAB0D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2" y="2568"/>
                <a:ext cx="10" cy="19"/>
              </a:xfrm>
              <a:custGeom>
                <a:avLst/>
                <a:gdLst>
                  <a:gd name="T0" fmla="*/ 0 w 10"/>
                  <a:gd name="T1" fmla="*/ 37 h 37"/>
                  <a:gd name="T2" fmla="*/ 7 w 10"/>
                  <a:gd name="T3" fmla="*/ 32 h 37"/>
                  <a:gd name="T4" fmla="*/ 10 w 10"/>
                  <a:gd name="T5" fmla="*/ 19 h 37"/>
                  <a:gd name="T6" fmla="*/ 7 w 10"/>
                  <a:gd name="T7" fmla="*/ 5 h 37"/>
                  <a:gd name="T8" fmla="*/ 0 w 10"/>
                  <a:gd name="T9" fmla="*/ 0 h 37"/>
                  <a:gd name="T10" fmla="*/ 0 w 10"/>
                  <a:gd name="T1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37">
                    <a:moveTo>
                      <a:pt x="0" y="37"/>
                    </a:moveTo>
                    <a:lnTo>
                      <a:pt x="7" y="32"/>
                    </a:lnTo>
                    <a:lnTo>
                      <a:pt x="10" y="19"/>
                    </a:lnTo>
                    <a:lnTo>
                      <a:pt x="7" y="5"/>
                    </a:lnTo>
                    <a:lnTo>
                      <a:pt x="0" y="0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4" name="Freeform 106">
                <a:extLst>
                  <a:ext uri="{FF2B5EF4-FFF2-40B4-BE49-F238E27FC236}">
                    <a16:creationId xmlns:a16="http://schemas.microsoft.com/office/drawing/2014/main" id="{7A4C4499-C562-B93F-8597-D50410CA2C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8" y="2549"/>
                <a:ext cx="11" cy="19"/>
              </a:xfrm>
              <a:custGeom>
                <a:avLst/>
                <a:gdLst>
                  <a:gd name="T0" fmla="*/ 11 w 11"/>
                  <a:gd name="T1" fmla="*/ 0 h 38"/>
                  <a:gd name="T2" fmla="*/ 3 w 11"/>
                  <a:gd name="T3" fmla="*/ 6 h 38"/>
                  <a:gd name="T4" fmla="*/ 0 w 11"/>
                  <a:gd name="T5" fmla="*/ 19 h 38"/>
                  <a:gd name="T6" fmla="*/ 3 w 11"/>
                  <a:gd name="T7" fmla="*/ 32 h 38"/>
                  <a:gd name="T8" fmla="*/ 11 w 11"/>
                  <a:gd name="T9" fmla="*/ 38 h 38"/>
                  <a:gd name="T10" fmla="*/ 11 w 11"/>
                  <a:gd name="T1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38">
                    <a:moveTo>
                      <a:pt x="11" y="0"/>
                    </a:moveTo>
                    <a:lnTo>
                      <a:pt x="3" y="6"/>
                    </a:lnTo>
                    <a:lnTo>
                      <a:pt x="0" y="19"/>
                    </a:lnTo>
                    <a:lnTo>
                      <a:pt x="3" y="32"/>
                    </a:lnTo>
                    <a:lnTo>
                      <a:pt x="11" y="38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5" name="Freeform 107">
                <a:extLst>
                  <a:ext uri="{FF2B5EF4-FFF2-40B4-BE49-F238E27FC236}">
                    <a16:creationId xmlns:a16="http://schemas.microsoft.com/office/drawing/2014/main" id="{CD31DEBE-063D-4542-7A0E-B0DD3D1554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" y="2529"/>
                <a:ext cx="354" cy="39"/>
              </a:xfrm>
              <a:custGeom>
                <a:avLst/>
                <a:gdLst>
                  <a:gd name="T0" fmla="*/ 354 w 354"/>
                  <a:gd name="T1" fmla="*/ 19 h 79"/>
                  <a:gd name="T2" fmla="*/ 354 w 354"/>
                  <a:gd name="T3" fmla="*/ 0 h 79"/>
                  <a:gd name="T4" fmla="*/ 0 w 354"/>
                  <a:gd name="T5" fmla="*/ 41 h 79"/>
                  <a:gd name="T6" fmla="*/ 0 w 354"/>
                  <a:gd name="T7" fmla="*/ 79 h 79"/>
                  <a:gd name="T8" fmla="*/ 354 w 354"/>
                  <a:gd name="T9" fmla="*/ 38 h 79"/>
                  <a:gd name="T10" fmla="*/ 354 w 354"/>
                  <a:gd name="T11" fmla="*/ 1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4" h="79">
                    <a:moveTo>
                      <a:pt x="354" y="19"/>
                    </a:moveTo>
                    <a:lnTo>
                      <a:pt x="354" y="0"/>
                    </a:lnTo>
                    <a:lnTo>
                      <a:pt x="0" y="41"/>
                    </a:lnTo>
                    <a:lnTo>
                      <a:pt x="0" y="79"/>
                    </a:lnTo>
                    <a:lnTo>
                      <a:pt x="354" y="38"/>
                    </a:lnTo>
                    <a:lnTo>
                      <a:pt x="354" y="1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6" name="Freeform 108">
                <a:extLst>
                  <a:ext uri="{FF2B5EF4-FFF2-40B4-BE49-F238E27FC236}">
                    <a16:creationId xmlns:a16="http://schemas.microsoft.com/office/drawing/2014/main" id="{3F6E2E4F-4FFE-1BFF-5D76-D48C7B90F5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3" y="2529"/>
                <a:ext cx="10" cy="18"/>
              </a:xfrm>
              <a:custGeom>
                <a:avLst/>
                <a:gdLst>
                  <a:gd name="T0" fmla="*/ 0 w 10"/>
                  <a:gd name="T1" fmla="*/ 38 h 38"/>
                  <a:gd name="T2" fmla="*/ 7 w 10"/>
                  <a:gd name="T3" fmla="*/ 32 h 38"/>
                  <a:gd name="T4" fmla="*/ 10 w 10"/>
                  <a:gd name="T5" fmla="*/ 19 h 38"/>
                  <a:gd name="T6" fmla="*/ 7 w 10"/>
                  <a:gd name="T7" fmla="*/ 6 h 38"/>
                  <a:gd name="T8" fmla="*/ 0 w 10"/>
                  <a:gd name="T9" fmla="*/ 0 h 38"/>
                  <a:gd name="T10" fmla="*/ 0 w 10"/>
                  <a:gd name="T11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7" y="32"/>
                    </a:lnTo>
                    <a:lnTo>
                      <a:pt x="10" y="19"/>
                    </a:lnTo>
                    <a:lnTo>
                      <a:pt x="7" y="6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7" name="Freeform 109">
                <a:extLst>
                  <a:ext uri="{FF2B5EF4-FFF2-40B4-BE49-F238E27FC236}">
                    <a16:creationId xmlns:a16="http://schemas.microsoft.com/office/drawing/2014/main" id="{5CF63EB6-9DD9-36C1-662D-B202A7CAE0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6" y="2962"/>
                <a:ext cx="21" cy="38"/>
              </a:xfrm>
              <a:custGeom>
                <a:avLst/>
                <a:gdLst>
                  <a:gd name="T0" fmla="*/ 17 w 21"/>
                  <a:gd name="T1" fmla="*/ 0 h 75"/>
                  <a:gd name="T2" fmla="*/ 9 w 21"/>
                  <a:gd name="T3" fmla="*/ 4 h 75"/>
                  <a:gd name="T4" fmla="*/ 3 w 21"/>
                  <a:gd name="T5" fmla="*/ 13 h 75"/>
                  <a:gd name="T6" fmla="*/ 0 w 21"/>
                  <a:gd name="T7" fmla="*/ 26 h 75"/>
                  <a:gd name="T8" fmla="*/ 0 w 21"/>
                  <a:gd name="T9" fmla="*/ 39 h 75"/>
                  <a:gd name="T10" fmla="*/ 1 w 21"/>
                  <a:gd name="T11" fmla="*/ 54 h 75"/>
                  <a:gd name="T12" fmla="*/ 6 w 21"/>
                  <a:gd name="T13" fmla="*/ 65 h 75"/>
                  <a:gd name="T14" fmla="*/ 12 w 21"/>
                  <a:gd name="T15" fmla="*/ 73 h 75"/>
                  <a:gd name="T16" fmla="*/ 21 w 21"/>
                  <a:gd name="T17" fmla="*/ 75 h 75"/>
                  <a:gd name="T18" fmla="*/ 17 w 21"/>
                  <a:gd name="T19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75">
                    <a:moveTo>
                      <a:pt x="17" y="0"/>
                    </a:moveTo>
                    <a:lnTo>
                      <a:pt x="9" y="4"/>
                    </a:lnTo>
                    <a:lnTo>
                      <a:pt x="3" y="13"/>
                    </a:lnTo>
                    <a:lnTo>
                      <a:pt x="0" y="26"/>
                    </a:lnTo>
                    <a:lnTo>
                      <a:pt x="0" y="39"/>
                    </a:lnTo>
                    <a:lnTo>
                      <a:pt x="1" y="54"/>
                    </a:lnTo>
                    <a:lnTo>
                      <a:pt x="6" y="65"/>
                    </a:lnTo>
                    <a:lnTo>
                      <a:pt x="12" y="73"/>
                    </a:lnTo>
                    <a:lnTo>
                      <a:pt x="21" y="75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8" name="Freeform 110">
                <a:extLst>
                  <a:ext uri="{FF2B5EF4-FFF2-40B4-BE49-F238E27FC236}">
                    <a16:creationId xmlns:a16="http://schemas.microsoft.com/office/drawing/2014/main" id="{7CB54189-BD3E-F971-AED5-099F00FCC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3" y="2844"/>
                <a:ext cx="1042" cy="156"/>
              </a:xfrm>
              <a:custGeom>
                <a:avLst/>
                <a:gdLst>
                  <a:gd name="T0" fmla="*/ 1040 w 1042"/>
                  <a:gd name="T1" fmla="*/ 38 h 313"/>
                  <a:gd name="T2" fmla="*/ 1038 w 1042"/>
                  <a:gd name="T3" fmla="*/ 0 h 313"/>
                  <a:gd name="T4" fmla="*/ 0 w 1042"/>
                  <a:gd name="T5" fmla="*/ 238 h 313"/>
                  <a:gd name="T6" fmla="*/ 4 w 1042"/>
                  <a:gd name="T7" fmla="*/ 313 h 313"/>
                  <a:gd name="T8" fmla="*/ 1042 w 1042"/>
                  <a:gd name="T9" fmla="*/ 75 h 313"/>
                  <a:gd name="T10" fmla="*/ 1040 w 1042"/>
                  <a:gd name="T11" fmla="*/ 38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2" h="313">
                    <a:moveTo>
                      <a:pt x="1040" y="38"/>
                    </a:moveTo>
                    <a:lnTo>
                      <a:pt x="1038" y="0"/>
                    </a:lnTo>
                    <a:lnTo>
                      <a:pt x="0" y="238"/>
                    </a:lnTo>
                    <a:lnTo>
                      <a:pt x="4" y="313"/>
                    </a:lnTo>
                    <a:lnTo>
                      <a:pt x="1042" y="75"/>
                    </a:lnTo>
                    <a:lnTo>
                      <a:pt x="1040" y="3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9" name="Freeform 111">
                <a:extLst>
                  <a:ext uri="{FF2B5EF4-FFF2-40B4-BE49-F238E27FC236}">
                    <a16:creationId xmlns:a16="http://schemas.microsoft.com/office/drawing/2014/main" id="{E85DD5D6-6C1A-1B2F-448B-74853D1048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1" y="2844"/>
                <a:ext cx="22" cy="37"/>
              </a:xfrm>
              <a:custGeom>
                <a:avLst/>
                <a:gdLst>
                  <a:gd name="T0" fmla="*/ 4 w 22"/>
                  <a:gd name="T1" fmla="*/ 75 h 75"/>
                  <a:gd name="T2" fmla="*/ 12 w 22"/>
                  <a:gd name="T3" fmla="*/ 72 h 75"/>
                  <a:gd name="T4" fmla="*/ 18 w 22"/>
                  <a:gd name="T5" fmla="*/ 62 h 75"/>
                  <a:gd name="T6" fmla="*/ 21 w 22"/>
                  <a:gd name="T7" fmla="*/ 49 h 75"/>
                  <a:gd name="T8" fmla="*/ 22 w 22"/>
                  <a:gd name="T9" fmla="*/ 34 h 75"/>
                  <a:gd name="T10" fmla="*/ 20 w 22"/>
                  <a:gd name="T11" fmla="*/ 21 h 75"/>
                  <a:gd name="T12" fmla="*/ 15 w 22"/>
                  <a:gd name="T13" fmla="*/ 10 h 75"/>
                  <a:gd name="T14" fmla="*/ 9 w 22"/>
                  <a:gd name="T15" fmla="*/ 2 h 75"/>
                  <a:gd name="T16" fmla="*/ 0 w 22"/>
                  <a:gd name="T17" fmla="*/ 0 h 75"/>
                  <a:gd name="T18" fmla="*/ 4 w 22"/>
                  <a:gd name="T19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75">
                    <a:moveTo>
                      <a:pt x="4" y="75"/>
                    </a:moveTo>
                    <a:lnTo>
                      <a:pt x="12" y="72"/>
                    </a:lnTo>
                    <a:lnTo>
                      <a:pt x="18" y="62"/>
                    </a:lnTo>
                    <a:lnTo>
                      <a:pt x="21" y="49"/>
                    </a:lnTo>
                    <a:lnTo>
                      <a:pt x="22" y="34"/>
                    </a:lnTo>
                    <a:lnTo>
                      <a:pt x="20" y="21"/>
                    </a:lnTo>
                    <a:lnTo>
                      <a:pt x="15" y="10"/>
                    </a:lnTo>
                    <a:lnTo>
                      <a:pt x="9" y="2"/>
                    </a:lnTo>
                    <a:lnTo>
                      <a:pt x="0" y="0"/>
                    </a:lnTo>
                    <a:lnTo>
                      <a:pt x="4" y="7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284" name="Group 116">
            <a:extLst>
              <a:ext uri="{FF2B5EF4-FFF2-40B4-BE49-F238E27FC236}">
                <a16:creationId xmlns:a16="http://schemas.microsoft.com/office/drawing/2014/main" id="{72510FB4-7029-FB69-E69D-6B8E7E624442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1066800"/>
            <a:ext cx="1185863" cy="708025"/>
            <a:chOff x="4032" y="672"/>
            <a:chExt cx="747" cy="446"/>
          </a:xfrm>
        </p:grpSpPr>
        <p:grpSp>
          <p:nvGrpSpPr>
            <p:cNvPr id="7201" name="Group 33">
              <a:extLst>
                <a:ext uri="{FF2B5EF4-FFF2-40B4-BE49-F238E27FC236}">
                  <a16:creationId xmlns:a16="http://schemas.microsoft.com/office/drawing/2014/main" id="{E69281A7-EE56-ABB4-565E-4F19336718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672"/>
              <a:ext cx="720" cy="446"/>
              <a:chOff x="2784" y="993"/>
              <a:chExt cx="720" cy="446"/>
            </a:xfrm>
          </p:grpSpPr>
          <p:sp>
            <p:nvSpPr>
              <p:cNvPr id="7187" name="Freeform 19">
                <a:extLst>
                  <a:ext uri="{FF2B5EF4-FFF2-40B4-BE49-F238E27FC236}">
                    <a16:creationId xmlns:a16="http://schemas.microsoft.com/office/drawing/2014/main" id="{824BDC24-58A3-9333-3C84-BB66612FC6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993"/>
                <a:ext cx="720" cy="446"/>
              </a:xfrm>
              <a:custGeom>
                <a:avLst/>
                <a:gdLst>
                  <a:gd name="T0" fmla="*/ 5354 w 5760"/>
                  <a:gd name="T1" fmla="*/ 3220 h 3565"/>
                  <a:gd name="T2" fmla="*/ 5705 w 5760"/>
                  <a:gd name="T3" fmla="*/ 3524 h 3565"/>
                  <a:gd name="T4" fmla="*/ 5648 w 5760"/>
                  <a:gd name="T5" fmla="*/ 3564 h 3565"/>
                  <a:gd name="T6" fmla="*/ 5538 w 5760"/>
                  <a:gd name="T7" fmla="*/ 3536 h 3565"/>
                  <a:gd name="T8" fmla="*/ 5363 w 5760"/>
                  <a:gd name="T9" fmla="*/ 3438 h 3565"/>
                  <a:gd name="T10" fmla="*/ 5151 w 5760"/>
                  <a:gd name="T11" fmla="*/ 3324 h 3565"/>
                  <a:gd name="T12" fmla="*/ 4954 w 5760"/>
                  <a:gd name="T13" fmla="*/ 3287 h 3565"/>
                  <a:gd name="T14" fmla="*/ 4751 w 5760"/>
                  <a:gd name="T15" fmla="*/ 3310 h 3565"/>
                  <a:gd name="T16" fmla="*/ 4532 w 5760"/>
                  <a:gd name="T17" fmla="*/ 3365 h 3565"/>
                  <a:gd name="T18" fmla="*/ 4291 w 5760"/>
                  <a:gd name="T19" fmla="*/ 3422 h 3565"/>
                  <a:gd name="T20" fmla="*/ 3961 w 5760"/>
                  <a:gd name="T21" fmla="*/ 3496 h 3565"/>
                  <a:gd name="T22" fmla="*/ 3703 w 5760"/>
                  <a:gd name="T23" fmla="*/ 3512 h 3565"/>
                  <a:gd name="T24" fmla="*/ 3694 w 5760"/>
                  <a:gd name="T25" fmla="*/ 3422 h 3565"/>
                  <a:gd name="T26" fmla="*/ 3808 w 5760"/>
                  <a:gd name="T27" fmla="*/ 3295 h 3565"/>
                  <a:gd name="T28" fmla="*/ 3707 w 5760"/>
                  <a:gd name="T29" fmla="*/ 3223 h 3565"/>
                  <a:gd name="T30" fmla="*/ 3540 w 5760"/>
                  <a:gd name="T31" fmla="*/ 3227 h 3565"/>
                  <a:gd name="T32" fmla="*/ 3352 w 5760"/>
                  <a:gd name="T33" fmla="*/ 3298 h 3565"/>
                  <a:gd name="T34" fmla="*/ 3167 w 5760"/>
                  <a:gd name="T35" fmla="*/ 3405 h 3565"/>
                  <a:gd name="T36" fmla="*/ 2982 w 5760"/>
                  <a:gd name="T37" fmla="*/ 3506 h 3565"/>
                  <a:gd name="T38" fmla="*/ 2784 w 5760"/>
                  <a:gd name="T39" fmla="*/ 3561 h 3565"/>
                  <a:gd name="T40" fmla="*/ 2560 w 5760"/>
                  <a:gd name="T41" fmla="*/ 3474 h 3565"/>
                  <a:gd name="T42" fmla="*/ 2346 w 5760"/>
                  <a:gd name="T43" fmla="*/ 3313 h 3565"/>
                  <a:gd name="T44" fmla="*/ 2171 w 5760"/>
                  <a:gd name="T45" fmla="*/ 3291 h 3565"/>
                  <a:gd name="T46" fmla="*/ 2012 w 5760"/>
                  <a:gd name="T47" fmla="*/ 3313 h 3565"/>
                  <a:gd name="T48" fmla="*/ 1743 w 5760"/>
                  <a:gd name="T49" fmla="*/ 3295 h 3565"/>
                  <a:gd name="T50" fmla="*/ 1459 w 5760"/>
                  <a:gd name="T51" fmla="*/ 3286 h 3565"/>
                  <a:gd name="T52" fmla="*/ 1213 w 5760"/>
                  <a:gd name="T53" fmla="*/ 3367 h 3565"/>
                  <a:gd name="T54" fmla="*/ 969 w 5760"/>
                  <a:gd name="T55" fmla="*/ 3471 h 3565"/>
                  <a:gd name="T56" fmla="*/ 799 w 5760"/>
                  <a:gd name="T57" fmla="*/ 3499 h 3565"/>
                  <a:gd name="T58" fmla="*/ 635 w 5760"/>
                  <a:gd name="T59" fmla="*/ 3497 h 3565"/>
                  <a:gd name="T60" fmla="*/ 69 w 5760"/>
                  <a:gd name="T61" fmla="*/ 36 h 3565"/>
                  <a:gd name="T62" fmla="*/ 163 w 5760"/>
                  <a:gd name="T63" fmla="*/ 79 h 3565"/>
                  <a:gd name="T64" fmla="*/ 323 w 5760"/>
                  <a:gd name="T65" fmla="*/ 93 h 3565"/>
                  <a:gd name="T66" fmla="*/ 500 w 5760"/>
                  <a:gd name="T67" fmla="*/ 88 h 3565"/>
                  <a:gd name="T68" fmla="*/ 803 w 5760"/>
                  <a:gd name="T69" fmla="*/ 197 h 3565"/>
                  <a:gd name="T70" fmla="*/ 1134 w 5760"/>
                  <a:gd name="T71" fmla="*/ 341 h 3565"/>
                  <a:gd name="T72" fmla="*/ 1423 w 5760"/>
                  <a:gd name="T73" fmla="*/ 376 h 3565"/>
                  <a:gd name="T74" fmla="*/ 1710 w 5760"/>
                  <a:gd name="T75" fmla="*/ 348 h 3565"/>
                  <a:gd name="T76" fmla="*/ 1991 w 5760"/>
                  <a:gd name="T77" fmla="*/ 288 h 3565"/>
                  <a:gd name="T78" fmla="*/ 2207 w 5760"/>
                  <a:gd name="T79" fmla="*/ 238 h 3565"/>
                  <a:gd name="T80" fmla="*/ 2357 w 5760"/>
                  <a:gd name="T81" fmla="*/ 258 h 3565"/>
                  <a:gd name="T82" fmla="*/ 2468 w 5760"/>
                  <a:gd name="T83" fmla="*/ 329 h 3565"/>
                  <a:gd name="T84" fmla="*/ 2576 w 5760"/>
                  <a:gd name="T85" fmla="*/ 354 h 3565"/>
                  <a:gd name="T86" fmla="*/ 2684 w 5760"/>
                  <a:gd name="T87" fmla="*/ 368 h 3565"/>
                  <a:gd name="T88" fmla="*/ 2799 w 5760"/>
                  <a:gd name="T89" fmla="*/ 407 h 3565"/>
                  <a:gd name="T90" fmla="*/ 2915 w 5760"/>
                  <a:gd name="T91" fmla="*/ 445 h 3565"/>
                  <a:gd name="T92" fmla="*/ 3120 w 5760"/>
                  <a:gd name="T93" fmla="*/ 423 h 3565"/>
                  <a:gd name="T94" fmla="*/ 3350 w 5760"/>
                  <a:gd name="T95" fmla="*/ 360 h 3565"/>
                  <a:gd name="T96" fmla="*/ 3533 w 5760"/>
                  <a:gd name="T97" fmla="*/ 353 h 3565"/>
                  <a:gd name="T98" fmla="*/ 3694 w 5760"/>
                  <a:gd name="T99" fmla="*/ 385 h 3565"/>
                  <a:gd name="T100" fmla="*/ 3827 w 5760"/>
                  <a:gd name="T101" fmla="*/ 426 h 3565"/>
                  <a:gd name="T102" fmla="*/ 3938 w 5760"/>
                  <a:gd name="T103" fmla="*/ 491 h 3565"/>
                  <a:gd name="T104" fmla="*/ 4035 w 5760"/>
                  <a:gd name="T105" fmla="*/ 749 h 3565"/>
                  <a:gd name="T106" fmla="*/ 4149 w 5760"/>
                  <a:gd name="T107" fmla="*/ 918 h 3565"/>
                  <a:gd name="T108" fmla="*/ 4282 w 5760"/>
                  <a:gd name="T109" fmla="*/ 1014 h 3565"/>
                  <a:gd name="T110" fmla="*/ 4393 w 5760"/>
                  <a:gd name="T111" fmla="*/ 1046 h 3565"/>
                  <a:gd name="T112" fmla="*/ 4505 w 5760"/>
                  <a:gd name="T113" fmla="*/ 1044 h 3565"/>
                  <a:gd name="T114" fmla="*/ 4432 w 5760"/>
                  <a:gd name="T115" fmla="*/ 1596 h 3565"/>
                  <a:gd name="T116" fmla="*/ 4480 w 5760"/>
                  <a:gd name="T117" fmla="*/ 1965 h 3565"/>
                  <a:gd name="T118" fmla="*/ 4679 w 5760"/>
                  <a:gd name="T119" fmla="*/ 2102 h 3565"/>
                  <a:gd name="T120" fmla="*/ 4865 w 5760"/>
                  <a:gd name="T121" fmla="*/ 2297 h 3565"/>
                  <a:gd name="T122" fmla="*/ 4995 w 5760"/>
                  <a:gd name="T123" fmla="*/ 2543 h 3565"/>
                  <a:gd name="T124" fmla="*/ 5100 w 5760"/>
                  <a:gd name="T125" fmla="*/ 2814 h 3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760" h="3565">
                    <a:moveTo>
                      <a:pt x="5125" y="2877"/>
                    </a:moveTo>
                    <a:lnTo>
                      <a:pt x="5156" y="2930"/>
                    </a:lnTo>
                    <a:lnTo>
                      <a:pt x="5187" y="2981"/>
                    </a:lnTo>
                    <a:lnTo>
                      <a:pt x="5219" y="3031"/>
                    </a:lnTo>
                    <a:lnTo>
                      <a:pt x="5251" y="3080"/>
                    </a:lnTo>
                    <a:lnTo>
                      <a:pt x="5285" y="3129"/>
                    </a:lnTo>
                    <a:lnTo>
                      <a:pt x="5319" y="3175"/>
                    </a:lnTo>
                    <a:lnTo>
                      <a:pt x="5354" y="3220"/>
                    </a:lnTo>
                    <a:lnTo>
                      <a:pt x="5392" y="3264"/>
                    </a:lnTo>
                    <a:lnTo>
                      <a:pt x="5430" y="3306"/>
                    </a:lnTo>
                    <a:lnTo>
                      <a:pt x="5471" y="3346"/>
                    </a:lnTo>
                    <a:lnTo>
                      <a:pt x="5513" y="3385"/>
                    </a:lnTo>
                    <a:lnTo>
                      <a:pt x="5558" y="3423"/>
                    </a:lnTo>
                    <a:lnTo>
                      <a:pt x="5604" y="3458"/>
                    </a:lnTo>
                    <a:lnTo>
                      <a:pt x="5653" y="3492"/>
                    </a:lnTo>
                    <a:lnTo>
                      <a:pt x="5705" y="3524"/>
                    </a:lnTo>
                    <a:lnTo>
                      <a:pt x="5760" y="3555"/>
                    </a:lnTo>
                    <a:lnTo>
                      <a:pt x="5742" y="3558"/>
                    </a:lnTo>
                    <a:lnTo>
                      <a:pt x="5726" y="3562"/>
                    </a:lnTo>
                    <a:lnTo>
                      <a:pt x="5709" y="3563"/>
                    </a:lnTo>
                    <a:lnTo>
                      <a:pt x="5693" y="3565"/>
                    </a:lnTo>
                    <a:lnTo>
                      <a:pt x="5678" y="3565"/>
                    </a:lnTo>
                    <a:lnTo>
                      <a:pt x="5662" y="3565"/>
                    </a:lnTo>
                    <a:lnTo>
                      <a:pt x="5648" y="3564"/>
                    </a:lnTo>
                    <a:lnTo>
                      <a:pt x="5632" y="3563"/>
                    </a:lnTo>
                    <a:lnTo>
                      <a:pt x="5618" y="3561"/>
                    </a:lnTo>
                    <a:lnTo>
                      <a:pt x="5605" y="3557"/>
                    </a:lnTo>
                    <a:lnTo>
                      <a:pt x="5591" y="3554"/>
                    </a:lnTo>
                    <a:lnTo>
                      <a:pt x="5577" y="3551"/>
                    </a:lnTo>
                    <a:lnTo>
                      <a:pt x="5563" y="3546"/>
                    </a:lnTo>
                    <a:lnTo>
                      <a:pt x="5551" y="3542"/>
                    </a:lnTo>
                    <a:lnTo>
                      <a:pt x="5538" y="3536"/>
                    </a:lnTo>
                    <a:lnTo>
                      <a:pt x="5525" y="3531"/>
                    </a:lnTo>
                    <a:lnTo>
                      <a:pt x="5504" y="3521"/>
                    </a:lnTo>
                    <a:lnTo>
                      <a:pt x="5482" y="3509"/>
                    </a:lnTo>
                    <a:lnTo>
                      <a:pt x="5459" y="3496"/>
                    </a:lnTo>
                    <a:lnTo>
                      <a:pt x="5436" y="3483"/>
                    </a:lnTo>
                    <a:lnTo>
                      <a:pt x="5413" y="3467"/>
                    </a:lnTo>
                    <a:lnTo>
                      <a:pt x="5388" y="3453"/>
                    </a:lnTo>
                    <a:lnTo>
                      <a:pt x="5363" y="3438"/>
                    </a:lnTo>
                    <a:lnTo>
                      <a:pt x="5338" y="3421"/>
                    </a:lnTo>
                    <a:lnTo>
                      <a:pt x="5312" y="3406"/>
                    </a:lnTo>
                    <a:lnTo>
                      <a:pt x="5286" y="3390"/>
                    </a:lnTo>
                    <a:lnTo>
                      <a:pt x="5260" y="3376"/>
                    </a:lnTo>
                    <a:lnTo>
                      <a:pt x="5233" y="3362"/>
                    </a:lnTo>
                    <a:lnTo>
                      <a:pt x="5206" y="3347"/>
                    </a:lnTo>
                    <a:lnTo>
                      <a:pt x="5179" y="3335"/>
                    </a:lnTo>
                    <a:lnTo>
                      <a:pt x="5151" y="3324"/>
                    </a:lnTo>
                    <a:lnTo>
                      <a:pt x="5123" y="3314"/>
                    </a:lnTo>
                    <a:lnTo>
                      <a:pt x="5099" y="3307"/>
                    </a:lnTo>
                    <a:lnTo>
                      <a:pt x="5075" y="3301"/>
                    </a:lnTo>
                    <a:lnTo>
                      <a:pt x="5051" y="3296"/>
                    </a:lnTo>
                    <a:lnTo>
                      <a:pt x="5027" y="3292"/>
                    </a:lnTo>
                    <a:lnTo>
                      <a:pt x="5002" y="3289"/>
                    </a:lnTo>
                    <a:lnTo>
                      <a:pt x="4978" y="3288"/>
                    </a:lnTo>
                    <a:lnTo>
                      <a:pt x="4954" y="3287"/>
                    </a:lnTo>
                    <a:lnTo>
                      <a:pt x="4929" y="3287"/>
                    </a:lnTo>
                    <a:lnTo>
                      <a:pt x="4904" y="3288"/>
                    </a:lnTo>
                    <a:lnTo>
                      <a:pt x="4879" y="3290"/>
                    </a:lnTo>
                    <a:lnTo>
                      <a:pt x="4854" y="3294"/>
                    </a:lnTo>
                    <a:lnTo>
                      <a:pt x="4829" y="3297"/>
                    </a:lnTo>
                    <a:lnTo>
                      <a:pt x="4802" y="3301"/>
                    </a:lnTo>
                    <a:lnTo>
                      <a:pt x="4777" y="3306"/>
                    </a:lnTo>
                    <a:lnTo>
                      <a:pt x="4751" y="3310"/>
                    </a:lnTo>
                    <a:lnTo>
                      <a:pt x="4724" y="3317"/>
                    </a:lnTo>
                    <a:lnTo>
                      <a:pt x="4698" y="3322"/>
                    </a:lnTo>
                    <a:lnTo>
                      <a:pt x="4670" y="3329"/>
                    </a:lnTo>
                    <a:lnTo>
                      <a:pt x="4644" y="3335"/>
                    </a:lnTo>
                    <a:lnTo>
                      <a:pt x="4616" y="3343"/>
                    </a:lnTo>
                    <a:lnTo>
                      <a:pt x="4588" y="3350"/>
                    </a:lnTo>
                    <a:lnTo>
                      <a:pt x="4560" y="3357"/>
                    </a:lnTo>
                    <a:lnTo>
                      <a:pt x="4532" y="3365"/>
                    </a:lnTo>
                    <a:lnTo>
                      <a:pt x="4503" y="3373"/>
                    </a:lnTo>
                    <a:lnTo>
                      <a:pt x="4473" y="3380"/>
                    </a:lnTo>
                    <a:lnTo>
                      <a:pt x="4445" y="3387"/>
                    </a:lnTo>
                    <a:lnTo>
                      <a:pt x="4414" y="3395"/>
                    </a:lnTo>
                    <a:lnTo>
                      <a:pt x="4384" y="3402"/>
                    </a:lnTo>
                    <a:lnTo>
                      <a:pt x="4354" y="3409"/>
                    </a:lnTo>
                    <a:lnTo>
                      <a:pt x="4323" y="3416"/>
                    </a:lnTo>
                    <a:lnTo>
                      <a:pt x="4291" y="3422"/>
                    </a:lnTo>
                    <a:lnTo>
                      <a:pt x="4259" y="3428"/>
                    </a:lnTo>
                    <a:lnTo>
                      <a:pt x="4211" y="3436"/>
                    </a:lnTo>
                    <a:lnTo>
                      <a:pt x="4165" y="3446"/>
                    </a:lnTo>
                    <a:lnTo>
                      <a:pt x="4122" y="3456"/>
                    </a:lnTo>
                    <a:lnTo>
                      <a:pt x="4079" y="3466"/>
                    </a:lnTo>
                    <a:lnTo>
                      <a:pt x="4038" y="3477"/>
                    </a:lnTo>
                    <a:lnTo>
                      <a:pt x="3998" y="3487"/>
                    </a:lnTo>
                    <a:lnTo>
                      <a:pt x="3961" y="3496"/>
                    </a:lnTo>
                    <a:lnTo>
                      <a:pt x="3925" y="3503"/>
                    </a:lnTo>
                    <a:lnTo>
                      <a:pt x="3889" y="3511"/>
                    </a:lnTo>
                    <a:lnTo>
                      <a:pt x="3856" y="3517"/>
                    </a:lnTo>
                    <a:lnTo>
                      <a:pt x="3824" y="3520"/>
                    </a:lnTo>
                    <a:lnTo>
                      <a:pt x="3792" y="3522"/>
                    </a:lnTo>
                    <a:lnTo>
                      <a:pt x="3761" y="3521"/>
                    </a:lnTo>
                    <a:lnTo>
                      <a:pt x="3731" y="3519"/>
                    </a:lnTo>
                    <a:lnTo>
                      <a:pt x="3703" y="3512"/>
                    </a:lnTo>
                    <a:lnTo>
                      <a:pt x="3674" y="3503"/>
                    </a:lnTo>
                    <a:lnTo>
                      <a:pt x="3659" y="3496"/>
                    </a:lnTo>
                    <a:lnTo>
                      <a:pt x="3652" y="3486"/>
                    </a:lnTo>
                    <a:lnTo>
                      <a:pt x="3651" y="3475"/>
                    </a:lnTo>
                    <a:lnTo>
                      <a:pt x="3655" y="3464"/>
                    </a:lnTo>
                    <a:lnTo>
                      <a:pt x="3665" y="3451"/>
                    </a:lnTo>
                    <a:lnTo>
                      <a:pt x="3678" y="3436"/>
                    </a:lnTo>
                    <a:lnTo>
                      <a:pt x="3694" y="3422"/>
                    </a:lnTo>
                    <a:lnTo>
                      <a:pt x="3711" y="3407"/>
                    </a:lnTo>
                    <a:lnTo>
                      <a:pt x="3730" y="3391"/>
                    </a:lnTo>
                    <a:lnTo>
                      <a:pt x="3749" y="3375"/>
                    </a:lnTo>
                    <a:lnTo>
                      <a:pt x="3766" y="3360"/>
                    </a:lnTo>
                    <a:lnTo>
                      <a:pt x="3782" y="3343"/>
                    </a:lnTo>
                    <a:lnTo>
                      <a:pt x="3795" y="3327"/>
                    </a:lnTo>
                    <a:lnTo>
                      <a:pt x="3804" y="3310"/>
                    </a:lnTo>
                    <a:lnTo>
                      <a:pt x="3808" y="3295"/>
                    </a:lnTo>
                    <a:lnTo>
                      <a:pt x="3807" y="3279"/>
                    </a:lnTo>
                    <a:lnTo>
                      <a:pt x="3800" y="3266"/>
                    </a:lnTo>
                    <a:lnTo>
                      <a:pt x="3792" y="3255"/>
                    </a:lnTo>
                    <a:lnTo>
                      <a:pt x="3778" y="3246"/>
                    </a:lnTo>
                    <a:lnTo>
                      <a:pt x="3764" y="3239"/>
                    </a:lnTo>
                    <a:lnTo>
                      <a:pt x="3747" y="3232"/>
                    </a:lnTo>
                    <a:lnTo>
                      <a:pt x="3727" y="3228"/>
                    </a:lnTo>
                    <a:lnTo>
                      <a:pt x="3707" y="3223"/>
                    </a:lnTo>
                    <a:lnTo>
                      <a:pt x="3685" y="3221"/>
                    </a:lnTo>
                    <a:lnTo>
                      <a:pt x="3663" y="3219"/>
                    </a:lnTo>
                    <a:lnTo>
                      <a:pt x="3641" y="3219"/>
                    </a:lnTo>
                    <a:lnTo>
                      <a:pt x="3619" y="3219"/>
                    </a:lnTo>
                    <a:lnTo>
                      <a:pt x="3597" y="3220"/>
                    </a:lnTo>
                    <a:lnTo>
                      <a:pt x="3576" y="3222"/>
                    </a:lnTo>
                    <a:lnTo>
                      <a:pt x="3557" y="3224"/>
                    </a:lnTo>
                    <a:lnTo>
                      <a:pt x="3540" y="3227"/>
                    </a:lnTo>
                    <a:lnTo>
                      <a:pt x="3524" y="3230"/>
                    </a:lnTo>
                    <a:lnTo>
                      <a:pt x="3499" y="3236"/>
                    </a:lnTo>
                    <a:lnTo>
                      <a:pt x="3474" y="3245"/>
                    </a:lnTo>
                    <a:lnTo>
                      <a:pt x="3449" y="3254"/>
                    </a:lnTo>
                    <a:lnTo>
                      <a:pt x="3424" y="3264"/>
                    </a:lnTo>
                    <a:lnTo>
                      <a:pt x="3400" y="3275"/>
                    </a:lnTo>
                    <a:lnTo>
                      <a:pt x="3376" y="3286"/>
                    </a:lnTo>
                    <a:lnTo>
                      <a:pt x="3352" y="3298"/>
                    </a:lnTo>
                    <a:lnTo>
                      <a:pt x="3329" y="3310"/>
                    </a:lnTo>
                    <a:lnTo>
                      <a:pt x="3304" y="3323"/>
                    </a:lnTo>
                    <a:lnTo>
                      <a:pt x="3281" y="3336"/>
                    </a:lnTo>
                    <a:lnTo>
                      <a:pt x="3258" y="3350"/>
                    </a:lnTo>
                    <a:lnTo>
                      <a:pt x="3235" y="3364"/>
                    </a:lnTo>
                    <a:lnTo>
                      <a:pt x="3213" y="3377"/>
                    </a:lnTo>
                    <a:lnTo>
                      <a:pt x="3190" y="3391"/>
                    </a:lnTo>
                    <a:lnTo>
                      <a:pt x="3167" y="3405"/>
                    </a:lnTo>
                    <a:lnTo>
                      <a:pt x="3144" y="3419"/>
                    </a:lnTo>
                    <a:lnTo>
                      <a:pt x="3121" y="3432"/>
                    </a:lnTo>
                    <a:lnTo>
                      <a:pt x="3098" y="3446"/>
                    </a:lnTo>
                    <a:lnTo>
                      <a:pt x="3076" y="3458"/>
                    </a:lnTo>
                    <a:lnTo>
                      <a:pt x="3053" y="3472"/>
                    </a:lnTo>
                    <a:lnTo>
                      <a:pt x="3028" y="3484"/>
                    </a:lnTo>
                    <a:lnTo>
                      <a:pt x="3005" y="3495"/>
                    </a:lnTo>
                    <a:lnTo>
                      <a:pt x="2982" y="3506"/>
                    </a:lnTo>
                    <a:lnTo>
                      <a:pt x="2958" y="3516"/>
                    </a:lnTo>
                    <a:lnTo>
                      <a:pt x="2934" y="3525"/>
                    </a:lnTo>
                    <a:lnTo>
                      <a:pt x="2910" y="3534"/>
                    </a:lnTo>
                    <a:lnTo>
                      <a:pt x="2885" y="3541"/>
                    </a:lnTo>
                    <a:lnTo>
                      <a:pt x="2860" y="3547"/>
                    </a:lnTo>
                    <a:lnTo>
                      <a:pt x="2836" y="3553"/>
                    </a:lnTo>
                    <a:lnTo>
                      <a:pt x="2810" y="3557"/>
                    </a:lnTo>
                    <a:lnTo>
                      <a:pt x="2784" y="3561"/>
                    </a:lnTo>
                    <a:lnTo>
                      <a:pt x="2758" y="3562"/>
                    </a:lnTo>
                    <a:lnTo>
                      <a:pt x="2726" y="3561"/>
                    </a:lnTo>
                    <a:lnTo>
                      <a:pt x="2696" y="3554"/>
                    </a:lnTo>
                    <a:lnTo>
                      <a:pt x="2668" y="3544"/>
                    </a:lnTo>
                    <a:lnTo>
                      <a:pt x="2639" y="3530"/>
                    </a:lnTo>
                    <a:lnTo>
                      <a:pt x="2613" y="3513"/>
                    </a:lnTo>
                    <a:lnTo>
                      <a:pt x="2586" y="3495"/>
                    </a:lnTo>
                    <a:lnTo>
                      <a:pt x="2560" y="3474"/>
                    </a:lnTo>
                    <a:lnTo>
                      <a:pt x="2535" y="3452"/>
                    </a:lnTo>
                    <a:lnTo>
                      <a:pt x="2508" y="3429"/>
                    </a:lnTo>
                    <a:lnTo>
                      <a:pt x="2483" y="3406"/>
                    </a:lnTo>
                    <a:lnTo>
                      <a:pt x="2457" y="3384"/>
                    </a:lnTo>
                    <a:lnTo>
                      <a:pt x="2430" y="3363"/>
                    </a:lnTo>
                    <a:lnTo>
                      <a:pt x="2403" y="3344"/>
                    </a:lnTo>
                    <a:lnTo>
                      <a:pt x="2374" y="3327"/>
                    </a:lnTo>
                    <a:lnTo>
                      <a:pt x="2346" y="3313"/>
                    </a:lnTo>
                    <a:lnTo>
                      <a:pt x="2315" y="3302"/>
                    </a:lnTo>
                    <a:lnTo>
                      <a:pt x="2289" y="3296"/>
                    </a:lnTo>
                    <a:lnTo>
                      <a:pt x="2267" y="3292"/>
                    </a:lnTo>
                    <a:lnTo>
                      <a:pt x="2245" y="3289"/>
                    </a:lnTo>
                    <a:lnTo>
                      <a:pt x="2226" y="3288"/>
                    </a:lnTo>
                    <a:lnTo>
                      <a:pt x="2207" y="3288"/>
                    </a:lnTo>
                    <a:lnTo>
                      <a:pt x="2188" y="3289"/>
                    </a:lnTo>
                    <a:lnTo>
                      <a:pt x="2171" y="3291"/>
                    </a:lnTo>
                    <a:lnTo>
                      <a:pt x="2153" y="3294"/>
                    </a:lnTo>
                    <a:lnTo>
                      <a:pt x="2136" y="3297"/>
                    </a:lnTo>
                    <a:lnTo>
                      <a:pt x="2117" y="3300"/>
                    </a:lnTo>
                    <a:lnTo>
                      <a:pt x="2098" y="3303"/>
                    </a:lnTo>
                    <a:lnTo>
                      <a:pt x="2078" y="3307"/>
                    </a:lnTo>
                    <a:lnTo>
                      <a:pt x="2059" y="3309"/>
                    </a:lnTo>
                    <a:lnTo>
                      <a:pt x="2035" y="3312"/>
                    </a:lnTo>
                    <a:lnTo>
                      <a:pt x="2012" y="3313"/>
                    </a:lnTo>
                    <a:lnTo>
                      <a:pt x="1986" y="3314"/>
                    </a:lnTo>
                    <a:lnTo>
                      <a:pt x="1955" y="3314"/>
                    </a:lnTo>
                    <a:lnTo>
                      <a:pt x="1922" y="3312"/>
                    </a:lnTo>
                    <a:lnTo>
                      <a:pt x="1888" y="3310"/>
                    </a:lnTo>
                    <a:lnTo>
                      <a:pt x="1853" y="3307"/>
                    </a:lnTo>
                    <a:lnTo>
                      <a:pt x="1817" y="3303"/>
                    </a:lnTo>
                    <a:lnTo>
                      <a:pt x="1780" y="3299"/>
                    </a:lnTo>
                    <a:lnTo>
                      <a:pt x="1743" y="3295"/>
                    </a:lnTo>
                    <a:lnTo>
                      <a:pt x="1706" y="3290"/>
                    </a:lnTo>
                    <a:lnTo>
                      <a:pt x="1669" y="3287"/>
                    </a:lnTo>
                    <a:lnTo>
                      <a:pt x="1632" y="3284"/>
                    </a:lnTo>
                    <a:lnTo>
                      <a:pt x="1596" y="3281"/>
                    </a:lnTo>
                    <a:lnTo>
                      <a:pt x="1560" y="3280"/>
                    </a:lnTo>
                    <a:lnTo>
                      <a:pt x="1525" y="3280"/>
                    </a:lnTo>
                    <a:lnTo>
                      <a:pt x="1491" y="3283"/>
                    </a:lnTo>
                    <a:lnTo>
                      <a:pt x="1459" y="3286"/>
                    </a:lnTo>
                    <a:lnTo>
                      <a:pt x="1428" y="3291"/>
                    </a:lnTo>
                    <a:lnTo>
                      <a:pt x="1398" y="3299"/>
                    </a:lnTo>
                    <a:lnTo>
                      <a:pt x="1367" y="3308"/>
                    </a:lnTo>
                    <a:lnTo>
                      <a:pt x="1336" y="3318"/>
                    </a:lnTo>
                    <a:lnTo>
                      <a:pt x="1305" y="3329"/>
                    </a:lnTo>
                    <a:lnTo>
                      <a:pt x="1275" y="3341"/>
                    </a:lnTo>
                    <a:lnTo>
                      <a:pt x="1244" y="3354"/>
                    </a:lnTo>
                    <a:lnTo>
                      <a:pt x="1213" y="3367"/>
                    </a:lnTo>
                    <a:lnTo>
                      <a:pt x="1182" y="3381"/>
                    </a:lnTo>
                    <a:lnTo>
                      <a:pt x="1151" y="3395"/>
                    </a:lnTo>
                    <a:lnTo>
                      <a:pt x="1122" y="3409"/>
                    </a:lnTo>
                    <a:lnTo>
                      <a:pt x="1091" y="3422"/>
                    </a:lnTo>
                    <a:lnTo>
                      <a:pt x="1060" y="3435"/>
                    </a:lnTo>
                    <a:lnTo>
                      <a:pt x="1029" y="3447"/>
                    </a:lnTo>
                    <a:lnTo>
                      <a:pt x="1000" y="3460"/>
                    </a:lnTo>
                    <a:lnTo>
                      <a:pt x="969" y="3471"/>
                    </a:lnTo>
                    <a:lnTo>
                      <a:pt x="938" y="3479"/>
                    </a:lnTo>
                    <a:lnTo>
                      <a:pt x="919" y="3485"/>
                    </a:lnTo>
                    <a:lnTo>
                      <a:pt x="900" y="3489"/>
                    </a:lnTo>
                    <a:lnTo>
                      <a:pt x="880" y="3492"/>
                    </a:lnTo>
                    <a:lnTo>
                      <a:pt x="860" y="3495"/>
                    </a:lnTo>
                    <a:lnTo>
                      <a:pt x="840" y="3497"/>
                    </a:lnTo>
                    <a:lnTo>
                      <a:pt x="819" y="3498"/>
                    </a:lnTo>
                    <a:lnTo>
                      <a:pt x="799" y="3499"/>
                    </a:lnTo>
                    <a:lnTo>
                      <a:pt x="779" y="3500"/>
                    </a:lnTo>
                    <a:lnTo>
                      <a:pt x="758" y="3500"/>
                    </a:lnTo>
                    <a:lnTo>
                      <a:pt x="737" y="3500"/>
                    </a:lnTo>
                    <a:lnTo>
                      <a:pt x="716" y="3499"/>
                    </a:lnTo>
                    <a:lnTo>
                      <a:pt x="696" y="3499"/>
                    </a:lnTo>
                    <a:lnTo>
                      <a:pt x="675" y="3498"/>
                    </a:lnTo>
                    <a:lnTo>
                      <a:pt x="654" y="3497"/>
                    </a:lnTo>
                    <a:lnTo>
                      <a:pt x="635" y="3497"/>
                    </a:lnTo>
                    <a:lnTo>
                      <a:pt x="615" y="3496"/>
                    </a:lnTo>
                    <a:lnTo>
                      <a:pt x="0" y="0"/>
                    </a:lnTo>
                    <a:lnTo>
                      <a:pt x="11" y="5"/>
                    </a:lnTo>
                    <a:lnTo>
                      <a:pt x="23" y="11"/>
                    </a:lnTo>
                    <a:lnTo>
                      <a:pt x="34" y="18"/>
                    </a:lnTo>
                    <a:lnTo>
                      <a:pt x="46" y="23"/>
                    </a:lnTo>
                    <a:lnTo>
                      <a:pt x="57" y="30"/>
                    </a:lnTo>
                    <a:lnTo>
                      <a:pt x="69" y="36"/>
                    </a:lnTo>
                    <a:lnTo>
                      <a:pt x="80" y="42"/>
                    </a:lnTo>
                    <a:lnTo>
                      <a:pt x="92" y="48"/>
                    </a:lnTo>
                    <a:lnTo>
                      <a:pt x="103" y="54"/>
                    </a:lnTo>
                    <a:lnTo>
                      <a:pt x="115" y="59"/>
                    </a:lnTo>
                    <a:lnTo>
                      <a:pt x="128" y="65"/>
                    </a:lnTo>
                    <a:lnTo>
                      <a:pt x="139" y="70"/>
                    </a:lnTo>
                    <a:lnTo>
                      <a:pt x="151" y="75"/>
                    </a:lnTo>
                    <a:lnTo>
                      <a:pt x="163" y="79"/>
                    </a:lnTo>
                    <a:lnTo>
                      <a:pt x="176" y="82"/>
                    </a:lnTo>
                    <a:lnTo>
                      <a:pt x="188" y="86"/>
                    </a:lnTo>
                    <a:lnTo>
                      <a:pt x="211" y="90"/>
                    </a:lnTo>
                    <a:lnTo>
                      <a:pt x="234" y="92"/>
                    </a:lnTo>
                    <a:lnTo>
                      <a:pt x="256" y="95"/>
                    </a:lnTo>
                    <a:lnTo>
                      <a:pt x="279" y="95"/>
                    </a:lnTo>
                    <a:lnTo>
                      <a:pt x="301" y="95"/>
                    </a:lnTo>
                    <a:lnTo>
                      <a:pt x="323" y="93"/>
                    </a:lnTo>
                    <a:lnTo>
                      <a:pt x="345" y="91"/>
                    </a:lnTo>
                    <a:lnTo>
                      <a:pt x="367" y="89"/>
                    </a:lnTo>
                    <a:lnTo>
                      <a:pt x="389" y="88"/>
                    </a:lnTo>
                    <a:lnTo>
                      <a:pt x="411" y="87"/>
                    </a:lnTo>
                    <a:lnTo>
                      <a:pt x="433" y="86"/>
                    </a:lnTo>
                    <a:lnTo>
                      <a:pt x="456" y="86"/>
                    </a:lnTo>
                    <a:lnTo>
                      <a:pt x="478" y="86"/>
                    </a:lnTo>
                    <a:lnTo>
                      <a:pt x="500" y="88"/>
                    </a:lnTo>
                    <a:lnTo>
                      <a:pt x="522" y="91"/>
                    </a:lnTo>
                    <a:lnTo>
                      <a:pt x="545" y="97"/>
                    </a:lnTo>
                    <a:lnTo>
                      <a:pt x="591" y="110"/>
                    </a:lnTo>
                    <a:lnTo>
                      <a:pt x="635" y="124"/>
                    </a:lnTo>
                    <a:lnTo>
                      <a:pt x="677" y="141"/>
                    </a:lnTo>
                    <a:lnTo>
                      <a:pt x="720" y="158"/>
                    </a:lnTo>
                    <a:lnTo>
                      <a:pt x="761" y="177"/>
                    </a:lnTo>
                    <a:lnTo>
                      <a:pt x="803" y="197"/>
                    </a:lnTo>
                    <a:lnTo>
                      <a:pt x="843" y="216"/>
                    </a:lnTo>
                    <a:lnTo>
                      <a:pt x="883" y="235"/>
                    </a:lnTo>
                    <a:lnTo>
                      <a:pt x="924" y="255"/>
                    </a:lnTo>
                    <a:lnTo>
                      <a:pt x="964" y="275"/>
                    </a:lnTo>
                    <a:lnTo>
                      <a:pt x="1006" y="292"/>
                    </a:lnTo>
                    <a:lnTo>
                      <a:pt x="1048" y="310"/>
                    </a:lnTo>
                    <a:lnTo>
                      <a:pt x="1090" y="326"/>
                    </a:lnTo>
                    <a:lnTo>
                      <a:pt x="1134" y="341"/>
                    </a:lnTo>
                    <a:lnTo>
                      <a:pt x="1178" y="354"/>
                    </a:lnTo>
                    <a:lnTo>
                      <a:pt x="1224" y="365"/>
                    </a:lnTo>
                    <a:lnTo>
                      <a:pt x="1251" y="369"/>
                    </a:lnTo>
                    <a:lnTo>
                      <a:pt x="1282" y="374"/>
                    </a:lnTo>
                    <a:lnTo>
                      <a:pt x="1315" y="376"/>
                    </a:lnTo>
                    <a:lnTo>
                      <a:pt x="1349" y="377"/>
                    </a:lnTo>
                    <a:lnTo>
                      <a:pt x="1386" y="377"/>
                    </a:lnTo>
                    <a:lnTo>
                      <a:pt x="1423" y="376"/>
                    </a:lnTo>
                    <a:lnTo>
                      <a:pt x="1460" y="375"/>
                    </a:lnTo>
                    <a:lnTo>
                      <a:pt x="1498" y="373"/>
                    </a:lnTo>
                    <a:lnTo>
                      <a:pt x="1536" y="369"/>
                    </a:lnTo>
                    <a:lnTo>
                      <a:pt x="1574" y="366"/>
                    </a:lnTo>
                    <a:lnTo>
                      <a:pt x="1610" y="362"/>
                    </a:lnTo>
                    <a:lnTo>
                      <a:pt x="1645" y="357"/>
                    </a:lnTo>
                    <a:lnTo>
                      <a:pt x="1678" y="353"/>
                    </a:lnTo>
                    <a:lnTo>
                      <a:pt x="1710" y="348"/>
                    </a:lnTo>
                    <a:lnTo>
                      <a:pt x="1739" y="343"/>
                    </a:lnTo>
                    <a:lnTo>
                      <a:pt x="1765" y="338"/>
                    </a:lnTo>
                    <a:lnTo>
                      <a:pt x="1811" y="330"/>
                    </a:lnTo>
                    <a:lnTo>
                      <a:pt x="1854" y="321"/>
                    </a:lnTo>
                    <a:lnTo>
                      <a:pt x="1893" y="312"/>
                    </a:lnTo>
                    <a:lnTo>
                      <a:pt x="1928" y="304"/>
                    </a:lnTo>
                    <a:lnTo>
                      <a:pt x="1961" y="296"/>
                    </a:lnTo>
                    <a:lnTo>
                      <a:pt x="1991" y="288"/>
                    </a:lnTo>
                    <a:lnTo>
                      <a:pt x="2020" y="280"/>
                    </a:lnTo>
                    <a:lnTo>
                      <a:pt x="2046" y="273"/>
                    </a:lnTo>
                    <a:lnTo>
                      <a:pt x="2073" y="266"/>
                    </a:lnTo>
                    <a:lnTo>
                      <a:pt x="2099" y="259"/>
                    </a:lnTo>
                    <a:lnTo>
                      <a:pt x="2125" y="254"/>
                    </a:lnTo>
                    <a:lnTo>
                      <a:pt x="2151" y="248"/>
                    </a:lnTo>
                    <a:lnTo>
                      <a:pt x="2178" y="243"/>
                    </a:lnTo>
                    <a:lnTo>
                      <a:pt x="2207" y="238"/>
                    </a:lnTo>
                    <a:lnTo>
                      <a:pt x="2238" y="235"/>
                    </a:lnTo>
                    <a:lnTo>
                      <a:pt x="2271" y="232"/>
                    </a:lnTo>
                    <a:lnTo>
                      <a:pt x="2285" y="232"/>
                    </a:lnTo>
                    <a:lnTo>
                      <a:pt x="2300" y="234"/>
                    </a:lnTo>
                    <a:lnTo>
                      <a:pt x="2315" y="238"/>
                    </a:lnTo>
                    <a:lnTo>
                      <a:pt x="2328" y="244"/>
                    </a:lnTo>
                    <a:lnTo>
                      <a:pt x="2342" y="251"/>
                    </a:lnTo>
                    <a:lnTo>
                      <a:pt x="2357" y="258"/>
                    </a:lnTo>
                    <a:lnTo>
                      <a:pt x="2370" y="267"/>
                    </a:lnTo>
                    <a:lnTo>
                      <a:pt x="2384" y="276"/>
                    </a:lnTo>
                    <a:lnTo>
                      <a:pt x="2398" y="286"/>
                    </a:lnTo>
                    <a:lnTo>
                      <a:pt x="2412" y="295"/>
                    </a:lnTo>
                    <a:lnTo>
                      <a:pt x="2426" y="304"/>
                    </a:lnTo>
                    <a:lnTo>
                      <a:pt x="2440" y="313"/>
                    </a:lnTo>
                    <a:lnTo>
                      <a:pt x="2453" y="321"/>
                    </a:lnTo>
                    <a:lnTo>
                      <a:pt x="2468" y="329"/>
                    </a:lnTo>
                    <a:lnTo>
                      <a:pt x="2483" y="335"/>
                    </a:lnTo>
                    <a:lnTo>
                      <a:pt x="2497" y="340"/>
                    </a:lnTo>
                    <a:lnTo>
                      <a:pt x="2511" y="343"/>
                    </a:lnTo>
                    <a:lnTo>
                      <a:pt x="2523" y="346"/>
                    </a:lnTo>
                    <a:lnTo>
                      <a:pt x="2536" y="348"/>
                    </a:lnTo>
                    <a:lnTo>
                      <a:pt x="2549" y="351"/>
                    </a:lnTo>
                    <a:lnTo>
                      <a:pt x="2562" y="353"/>
                    </a:lnTo>
                    <a:lnTo>
                      <a:pt x="2576" y="354"/>
                    </a:lnTo>
                    <a:lnTo>
                      <a:pt x="2590" y="356"/>
                    </a:lnTo>
                    <a:lnTo>
                      <a:pt x="2603" y="357"/>
                    </a:lnTo>
                    <a:lnTo>
                      <a:pt x="2617" y="358"/>
                    </a:lnTo>
                    <a:lnTo>
                      <a:pt x="2630" y="360"/>
                    </a:lnTo>
                    <a:lnTo>
                      <a:pt x="2644" y="362"/>
                    </a:lnTo>
                    <a:lnTo>
                      <a:pt x="2658" y="364"/>
                    </a:lnTo>
                    <a:lnTo>
                      <a:pt x="2671" y="366"/>
                    </a:lnTo>
                    <a:lnTo>
                      <a:pt x="2684" y="368"/>
                    </a:lnTo>
                    <a:lnTo>
                      <a:pt x="2697" y="370"/>
                    </a:lnTo>
                    <a:lnTo>
                      <a:pt x="2711" y="374"/>
                    </a:lnTo>
                    <a:lnTo>
                      <a:pt x="2726" y="378"/>
                    </a:lnTo>
                    <a:lnTo>
                      <a:pt x="2741" y="384"/>
                    </a:lnTo>
                    <a:lnTo>
                      <a:pt x="2756" y="389"/>
                    </a:lnTo>
                    <a:lnTo>
                      <a:pt x="2770" y="395"/>
                    </a:lnTo>
                    <a:lnTo>
                      <a:pt x="2784" y="400"/>
                    </a:lnTo>
                    <a:lnTo>
                      <a:pt x="2799" y="407"/>
                    </a:lnTo>
                    <a:lnTo>
                      <a:pt x="2813" y="412"/>
                    </a:lnTo>
                    <a:lnTo>
                      <a:pt x="2827" y="419"/>
                    </a:lnTo>
                    <a:lnTo>
                      <a:pt x="2842" y="424"/>
                    </a:lnTo>
                    <a:lnTo>
                      <a:pt x="2856" y="430"/>
                    </a:lnTo>
                    <a:lnTo>
                      <a:pt x="2870" y="434"/>
                    </a:lnTo>
                    <a:lnTo>
                      <a:pt x="2885" y="438"/>
                    </a:lnTo>
                    <a:lnTo>
                      <a:pt x="2900" y="442"/>
                    </a:lnTo>
                    <a:lnTo>
                      <a:pt x="2915" y="445"/>
                    </a:lnTo>
                    <a:lnTo>
                      <a:pt x="2931" y="446"/>
                    </a:lnTo>
                    <a:lnTo>
                      <a:pt x="2946" y="447"/>
                    </a:lnTo>
                    <a:lnTo>
                      <a:pt x="2976" y="447"/>
                    </a:lnTo>
                    <a:lnTo>
                      <a:pt x="3004" y="445"/>
                    </a:lnTo>
                    <a:lnTo>
                      <a:pt x="3033" y="442"/>
                    </a:lnTo>
                    <a:lnTo>
                      <a:pt x="3063" y="436"/>
                    </a:lnTo>
                    <a:lnTo>
                      <a:pt x="3091" y="430"/>
                    </a:lnTo>
                    <a:lnTo>
                      <a:pt x="3120" y="423"/>
                    </a:lnTo>
                    <a:lnTo>
                      <a:pt x="3148" y="414"/>
                    </a:lnTo>
                    <a:lnTo>
                      <a:pt x="3177" y="407"/>
                    </a:lnTo>
                    <a:lnTo>
                      <a:pt x="3205" y="398"/>
                    </a:lnTo>
                    <a:lnTo>
                      <a:pt x="3234" y="389"/>
                    </a:lnTo>
                    <a:lnTo>
                      <a:pt x="3263" y="381"/>
                    </a:lnTo>
                    <a:lnTo>
                      <a:pt x="3291" y="374"/>
                    </a:lnTo>
                    <a:lnTo>
                      <a:pt x="3321" y="366"/>
                    </a:lnTo>
                    <a:lnTo>
                      <a:pt x="3350" y="360"/>
                    </a:lnTo>
                    <a:lnTo>
                      <a:pt x="3378" y="355"/>
                    </a:lnTo>
                    <a:lnTo>
                      <a:pt x="3408" y="352"/>
                    </a:lnTo>
                    <a:lnTo>
                      <a:pt x="3429" y="351"/>
                    </a:lnTo>
                    <a:lnTo>
                      <a:pt x="3451" y="349"/>
                    </a:lnTo>
                    <a:lnTo>
                      <a:pt x="3472" y="349"/>
                    </a:lnTo>
                    <a:lnTo>
                      <a:pt x="3491" y="349"/>
                    </a:lnTo>
                    <a:lnTo>
                      <a:pt x="3512" y="351"/>
                    </a:lnTo>
                    <a:lnTo>
                      <a:pt x="3533" y="353"/>
                    </a:lnTo>
                    <a:lnTo>
                      <a:pt x="3553" y="355"/>
                    </a:lnTo>
                    <a:lnTo>
                      <a:pt x="3573" y="358"/>
                    </a:lnTo>
                    <a:lnTo>
                      <a:pt x="3594" y="362"/>
                    </a:lnTo>
                    <a:lnTo>
                      <a:pt x="3613" y="365"/>
                    </a:lnTo>
                    <a:lnTo>
                      <a:pt x="3633" y="369"/>
                    </a:lnTo>
                    <a:lnTo>
                      <a:pt x="3653" y="374"/>
                    </a:lnTo>
                    <a:lnTo>
                      <a:pt x="3674" y="379"/>
                    </a:lnTo>
                    <a:lnTo>
                      <a:pt x="3694" y="385"/>
                    </a:lnTo>
                    <a:lnTo>
                      <a:pt x="3714" y="390"/>
                    </a:lnTo>
                    <a:lnTo>
                      <a:pt x="3734" y="396"/>
                    </a:lnTo>
                    <a:lnTo>
                      <a:pt x="3750" y="400"/>
                    </a:lnTo>
                    <a:lnTo>
                      <a:pt x="3764" y="404"/>
                    </a:lnTo>
                    <a:lnTo>
                      <a:pt x="3780" y="410"/>
                    </a:lnTo>
                    <a:lnTo>
                      <a:pt x="3796" y="414"/>
                    </a:lnTo>
                    <a:lnTo>
                      <a:pt x="3811" y="420"/>
                    </a:lnTo>
                    <a:lnTo>
                      <a:pt x="3827" y="426"/>
                    </a:lnTo>
                    <a:lnTo>
                      <a:pt x="3842" y="432"/>
                    </a:lnTo>
                    <a:lnTo>
                      <a:pt x="3858" y="438"/>
                    </a:lnTo>
                    <a:lnTo>
                      <a:pt x="3873" y="446"/>
                    </a:lnTo>
                    <a:lnTo>
                      <a:pt x="3887" y="454"/>
                    </a:lnTo>
                    <a:lnTo>
                      <a:pt x="3900" y="463"/>
                    </a:lnTo>
                    <a:lnTo>
                      <a:pt x="3914" y="471"/>
                    </a:lnTo>
                    <a:lnTo>
                      <a:pt x="3926" y="481"/>
                    </a:lnTo>
                    <a:lnTo>
                      <a:pt x="3938" y="491"/>
                    </a:lnTo>
                    <a:lnTo>
                      <a:pt x="3948" y="502"/>
                    </a:lnTo>
                    <a:lnTo>
                      <a:pt x="3958" y="514"/>
                    </a:lnTo>
                    <a:lnTo>
                      <a:pt x="3977" y="549"/>
                    </a:lnTo>
                    <a:lnTo>
                      <a:pt x="3993" y="588"/>
                    </a:lnTo>
                    <a:lnTo>
                      <a:pt x="4004" y="628"/>
                    </a:lnTo>
                    <a:lnTo>
                      <a:pt x="4014" y="668"/>
                    </a:lnTo>
                    <a:lnTo>
                      <a:pt x="4024" y="710"/>
                    </a:lnTo>
                    <a:lnTo>
                      <a:pt x="4035" y="749"/>
                    </a:lnTo>
                    <a:lnTo>
                      <a:pt x="4050" y="788"/>
                    </a:lnTo>
                    <a:lnTo>
                      <a:pt x="4070" y="823"/>
                    </a:lnTo>
                    <a:lnTo>
                      <a:pt x="4082" y="840"/>
                    </a:lnTo>
                    <a:lnTo>
                      <a:pt x="4094" y="856"/>
                    </a:lnTo>
                    <a:lnTo>
                      <a:pt x="4107" y="871"/>
                    </a:lnTo>
                    <a:lnTo>
                      <a:pt x="4120" y="888"/>
                    </a:lnTo>
                    <a:lnTo>
                      <a:pt x="4135" y="902"/>
                    </a:lnTo>
                    <a:lnTo>
                      <a:pt x="4149" y="918"/>
                    </a:lnTo>
                    <a:lnTo>
                      <a:pt x="4164" y="932"/>
                    </a:lnTo>
                    <a:lnTo>
                      <a:pt x="4180" y="945"/>
                    </a:lnTo>
                    <a:lnTo>
                      <a:pt x="4195" y="958"/>
                    </a:lnTo>
                    <a:lnTo>
                      <a:pt x="4212" y="971"/>
                    </a:lnTo>
                    <a:lnTo>
                      <a:pt x="4229" y="984"/>
                    </a:lnTo>
                    <a:lnTo>
                      <a:pt x="4246" y="995"/>
                    </a:lnTo>
                    <a:lnTo>
                      <a:pt x="4263" y="1004"/>
                    </a:lnTo>
                    <a:lnTo>
                      <a:pt x="4282" y="1014"/>
                    </a:lnTo>
                    <a:lnTo>
                      <a:pt x="4300" y="1023"/>
                    </a:lnTo>
                    <a:lnTo>
                      <a:pt x="4318" y="1031"/>
                    </a:lnTo>
                    <a:lnTo>
                      <a:pt x="4328" y="1034"/>
                    </a:lnTo>
                    <a:lnTo>
                      <a:pt x="4340" y="1037"/>
                    </a:lnTo>
                    <a:lnTo>
                      <a:pt x="4352" y="1041"/>
                    </a:lnTo>
                    <a:lnTo>
                      <a:pt x="4366" y="1043"/>
                    </a:lnTo>
                    <a:lnTo>
                      <a:pt x="4379" y="1044"/>
                    </a:lnTo>
                    <a:lnTo>
                      <a:pt x="4393" y="1046"/>
                    </a:lnTo>
                    <a:lnTo>
                      <a:pt x="4407" y="1047"/>
                    </a:lnTo>
                    <a:lnTo>
                      <a:pt x="4422" y="1048"/>
                    </a:lnTo>
                    <a:lnTo>
                      <a:pt x="4437" y="1048"/>
                    </a:lnTo>
                    <a:lnTo>
                      <a:pt x="4451" y="1048"/>
                    </a:lnTo>
                    <a:lnTo>
                      <a:pt x="4466" y="1048"/>
                    </a:lnTo>
                    <a:lnTo>
                      <a:pt x="4480" y="1047"/>
                    </a:lnTo>
                    <a:lnTo>
                      <a:pt x="4493" y="1046"/>
                    </a:lnTo>
                    <a:lnTo>
                      <a:pt x="4505" y="1044"/>
                    </a:lnTo>
                    <a:lnTo>
                      <a:pt x="4517" y="1042"/>
                    </a:lnTo>
                    <a:lnTo>
                      <a:pt x="4528" y="1040"/>
                    </a:lnTo>
                    <a:lnTo>
                      <a:pt x="4517" y="1132"/>
                    </a:lnTo>
                    <a:lnTo>
                      <a:pt x="4502" y="1224"/>
                    </a:lnTo>
                    <a:lnTo>
                      <a:pt x="4485" y="1317"/>
                    </a:lnTo>
                    <a:lnTo>
                      <a:pt x="4467" y="1410"/>
                    </a:lnTo>
                    <a:lnTo>
                      <a:pt x="4449" y="1502"/>
                    </a:lnTo>
                    <a:lnTo>
                      <a:pt x="4432" y="1596"/>
                    </a:lnTo>
                    <a:lnTo>
                      <a:pt x="4417" y="1687"/>
                    </a:lnTo>
                    <a:lnTo>
                      <a:pt x="4406" y="1779"/>
                    </a:lnTo>
                    <a:lnTo>
                      <a:pt x="4410" y="1807"/>
                    </a:lnTo>
                    <a:lnTo>
                      <a:pt x="4417" y="1837"/>
                    </a:lnTo>
                    <a:lnTo>
                      <a:pt x="4429" y="1872"/>
                    </a:lnTo>
                    <a:lnTo>
                      <a:pt x="4444" y="1904"/>
                    </a:lnTo>
                    <a:lnTo>
                      <a:pt x="4461" y="1936"/>
                    </a:lnTo>
                    <a:lnTo>
                      <a:pt x="4480" y="1965"/>
                    </a:lnTo>
                    <a:lnTo>
                      <a:pt x="4501" y="1987"/>
                    </a:lnTo>
                    <a:lnTo>
                      <a:pt x="4523" y="2002"/>
                    </a:lnTo>
                    <a:lnTo>
                      <a:pt x="4549" y="2017"/>
                    </a:lnTo>
                    <a:lnTo>
                      <a:pt x="4576" y="2031"/>
                    </a:lnTo>
                    <a:lnTo>
                      <a:pt x="4602" y="2047"/>
                    </a:lnTo>
                    <a:lnTo>
                      <a:pt x="4628" y="2065"/>
                    </a:lnTo>
                    <a:lnTo>
                      <a:pt x="4654" y="2084"/>
                    </a:lnTo>
                    <a:lnTo>
                      <a:pt x="4679" y="2102"/>
                    </a:lnTo>
                    <a:lnTo>
                      <a:pt x="4704" y="2123"/>
                    </a:lnTo>
                    <a:lnTo>
                      <a:pt x="4730" y="2145"/>
                    </a:lnTo>
                    <a:lnTo>
                      <a:pt x="4754" y="2168"/>
                    </a:lnTo>
                    <a:lnTo>
                      <a:pt x="4777" y="2192"/>
                    </a:lnTo>
                    <a:lnTo>
                      <a:pt x="4800" y="2217"/>
                    </a:lnTo>
                    <a:lnTo>
                      <a:pt x="4822" y="2243"/>
                    </a:lnTo>
                    <a:lnTo>
                      <a:pt x="4844" y="2269"/>
                    </a:lnTo>
                    <a:lnTo>
                      <a:pt x="4865" y="2297"/>
                    </a:lnTo>
                    <a:lnTo>
                      <a:pt x="4885" y="2325"/>
                    </a:lnTo>
                    <a:lnTo>
                      <a:pt x="4903" y="2355"/>
                    </a:lnTo>
                    <a:lnTo>
                      <a:pt x="4920" y="2384"/>
                    </a:lnTo>
                    <a:lnTo>
                      <a:pt x="4935" y="2413"/>
                    </a:lnTo>
                    <a:lnTo>
                      <a:pt x="4951" y="2444"/>
                    </a:lnTo>
                    <a:lnTo>
                      <a:pt x="4966" y="2476"/>
                    </a:lnTo>
                    <a:lnTo>
                      <a:pt x="4980" y="2509"/>
                    </a:lnTo>
                    <a:lnTo>
                      <a:pt x="4995" y="2543"/>
                    </a:lnTo>
                    <a:lnTo>
                      <a:pt x="5008" y="2577"/>
                    </a:lnTo>
                    <a:lnTo>
                      <a:pt x="5022" y="2611"/>
                    </a:lnTo>
                    <a:lnTo>
                      <a:pt x="5035" y="2646"/>
                    </a:lnTo>
                    <a:lnTo>
                      <a:pt x="5049" y="2680"/>
                    </a:lnTo>
                    <a:lnTo>
                      <a:pt x="5062" y="2716"/>
                    </a:lnTo>
                    <a:lnTo>
                      <a:pt x="5075" y="2748"/>
                    </a:lnTo>
                    <a:lnTo>
                      <a:pt x="5087" y="2783"/>
                    </a:lnTo>
                    <a:lnTo>
                      <a:pt x="5100" y="2814"/>
                    </a:lnTo>
                    <a:lnTo>
                      <a:pt x="5112" y="2846"/>
                    </a:lnTo>
                    <a:lnTo>
                      <a:pt x="5125" y="2877"/>
                    </a:lnTo>
                    <a:close/>
                  </a:path>
                </a:pathLst>
              </a:custGeom>
              <a:solidFill>
                <a:srgbClr val="EA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8" name="Freeform 20">
                <a:extLst>
                  <a:ext uri="{FF2B5EF4-FFF2-40B4-BE49-F238E27FC236}">
                    <a16:creationId xmlns:a16="http://schemas.microsoft.com/office/drawing/2014/main" id="{526D521C-0B03-34BA-3B0C-B3726722E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4" y="1035"/>
                <a:ext cx="225" cy="384"/>
              </a:xfrm>
              <a:custGeom>
                <a:avLst/>
                <a:gdLst>
                  <a:gd name="T0" fmla="*/ 75 w 1797"/>
                  <a:gd name="T1" fmla="*/ 13 h 3069"/>
                  <a:gd name="T2" fmla="*/ 165 w 1797"/>
                  <a:gd name="T3" fmla="*/ 29 h 3069"/>
                  <a:gd name="T4" fmla="*/ 253 w 1797"/>
                  <a:gd name="T5" fmla="*/ 95 h 3069"/>
                  <a:gd name="T6" fmla="*/ 330 w 1797"/>
                  <a:gd name="T7" fmla="*/ 411 h 3069"/>
                  <a:gd name="T8" fmla="*/ 538 w 1797"/>
                  <a:gd name="T9" fmla="*/ 607 h 3069"/>
                  <a:gd name="T10" fmla="*/ 784 w 1797"/>
                  <a:gd name="T11" fmla="*/ 759 h 3069"/>
                  <a:gd name="T12" fmla="*/ 985 w 1797"/>
                  <a:gd name="T13" fmla="*/ 930 h 3069"/>
                  <a:gd name="T14" fmla="*/ 1070 w 1797"/>
                  <a:gd name="T15" fmla="*/ 1082 h 3069"/>
                  <a:gd name="T16" fmla="*/ 1125 w 1797"/>
                  <a:gd name="T17" fmla="*/ 1251 h 3069"/>
                  <a:gd name="T18" fmla="*/ 1136 w 1797"/>
                  <a:gd name="T19" fmla="*/ 1410 h 3069"/>
                  <a:gd name="T20" fmla="*/ 1119 w 1797"/>
                  <a:gd name="T21" fmla="*/ 1546 h 3069"/>
                  <a:gd name="T22" fmla="*/ 1179 w 1797"/>
                  <a:gd name="T23" fmla="*/ 1682 h 3069"/>
                  <a:gd name="T24" fmla="*/ 1261 w 1797"/>
                  <a:gd name="T25" fmla="*/ 1773 h 3069"/>
                  <a:gd name="T26" fmla="*/ 1328 w 1797"/>
                  <a:gd name="T27" fmla="*/ 1664 h 3069"/>
                  <a:gd name="T28" fmla="*/ 1242 w 1797"/>
                  <a:gd name="T29" fmla="*/ 1419 h 3069"/>
                  <a:gd name="T30" fmla="*/ 1281 w 1797"/>
                  <a:gd name="T31" fmla="*/ 1296 h 3069"/>
                  <a:gd name="T32" fmla="*/ 1354 w 1797"/>
                  <a:gd name="T33" fmla="*/ 1515 h 3069"/>
                  <a:gd name="T34" fmla="*/ 1430 w 1797"/>
                  <a:gd name="T35" fmla="*/ 1727 h 3069"/>
                  <a:gd name="T36" fmla="*/ 1523 w 1797"/>
                  <a:gd name="T37" fmla="*/ 1885 h 3069"/>
                  <a:gd name="T38" fmla="*/ 1556 w 1797"/>
                  <a:gd name="T39" fmla="*/ 2055 h 3069"/>
                  <a:gd name="T40" fmla="*/ 1619 w 1797"/>
                  <a:gd name="T41" fmla="*/ 2217 h 3069"/>
                  <a:gd name="T42" fmla="*/ 1690 w 1797"/>
                  <a:gd name="T43" fmla="*/ 2377 h 3069"/>
                  <a:gd name="T44" fmla="*/ 1754 w 1797"/>
                  <a:gd name="T45" fmla="*/ 2536 h 3069"/>
                  <a:gd name="T46" fmla="*/ 1797 w 1797"/>
                  <a:gd name="T47" fmla="*/ 2691 h 3069"/>
                  <a:gd name="T48" fmla="*/ 1728 w 1797"/>
                  <a:gd name="T49" fmla="*/ 2879 h 3069"/>
                  <a:gd name="T50" fmla="*/ 1717 w 1797"/>
                  <a:gd name="T51" fmla="*/ 2847 h 3069"/>
                  <a:gd name="T52" fmla="*/ 1679 w 1797"/>
                  <a:gd name="T53" fmla="*/ 2682 h 3069"/>
                  <a:gd name="T54" fmla="*/ 1581 w 1797"/>
                  <a:gd name="T55" fmla="*/ 2903 h 3069"/>
                  <a:gd name="T56" fmla="*/ 1468 w 1797"/>
                  <a:gd name="T57" fmla="*/ 3021 h 3069"/>
                  <a:gd name="T58" fmla="*/ 1476 w 1797"/>
                  <a:gd name="T59" fmla="*/ 2922 h 3069"/>
                  <a:gd name="T60" fmla="*/ 1584 w 1797"/>
                  <a:gd name="T61" fmla="*/ 2637 h 3069"/>
                  <a:gd name="T62" fmla="*/ 1612 w 1797"/>
                  <a:gd name="T63" fmla="*/ 2404 h 3069"/>
                  <a:gd name="T64" fmla="*/ 1546 w 1797"/>
                  <a:gd name="T65" fmla="*/ 2199 h 3069"/>
                  <a:gd name="T66" fmla="*/ 1454 w 1797"/>
                  <a:gd name="T67" fmla="*/ 2366 h 3069"/>
                  <a:gd name="T68" fmla="*/ 1454 w 1797"/>
                  <a:gd name="T69" fmla="*/ 2733 h 3069"/>
                  <a:gd name="T70" fmla="*/ 1368 w 1797"/>
                  <a:gd name="T71" fmla="*/ 2914 h 3069"/>
                  <a:gd name="T72" fmla="*/ 1382 w 1797"/>
                  <a:gd name="T73" fmla="*/ 2743 h 3069"/>
                  <a:gd name="T74" fmla="*/ 1354 w 1797"/>
                  <a:gd name="T75" fmla="*/ 2556 h 3069"/>
                  <a:gd name="T76" fmla="*/ 1257 w 1797"/>
                  <a:gd name="T77" fmla="*/ 2430 h 3069"/>
                  <a:gd name="T78" fmla="*/ 1171 w 1797"/>
                  <a:gd name="T79" fmla="*/ 2303 h 3069"/>
                  <a:gd name="T80" fmla="*/ 1099 w 1797"/>
                  <a:gd name="T81" fmla="*/ 2091 h 3069"/>
                  <a:gd name="T82" fmla="*/ 1019 w 1797"/>
                  <a:gd name="T83" fmla="*/ 1863 h 3069"/>
                  <a:gd name="T84" fmla="*/ 960 w 1797"/>
                  <a:gd name="T85" fmla="*/ 1624 h 3069"/>
                  <a:gd name="T86" fmla="*/ 961 w 1797"/>
                  <a:gd name="T87" fmla="*/ 1333 h 3069"/>
                  <a:gd name="T88" fmla="*/ 887 w 1797"/>
                  <a:gd name="T89" fmla="*/ 1185 h 3069"/>
                  <a:gd name="T90" fmla="*/ 787 w 1797"/>
                  <a:gd name="T91" fmla="*/ 1078 h 3069"/>
                  <a:gd name="T92" fmla="*/ 690 w 1797"/>
                  <a:gd name="T93" fmla="*/ 952 h 3069"/>
                  <a:gd name="T94" fmla="*/ 588 w 1797"/>
                  <a:gd name="T95" fmla="*/ 740 h 3069"/>
                  <a:gd name="T96" fmla="*/ 446 w 1797"/>
                  <a:gd name="T97" fmla="*/ 633 h 3069"/>
                  <a:gd name="T98" fmla="*/ 289 w 1797"/>
                  <a:gd name="T99" fmla="*/ 558 h 3069"/>
                  <a:gd name="T100" fmla="*/ 162 w 1797"/>
                  <a:gd name="T101" fmla="*/ 446 h 3069"/>
                  <a:gd name="T102" fmla="*/ 82 w 1797"/>
                  <a:gd name="T103" fmla="*/ 275 h 3069"/>
                  <a:gd name="T104" fmla="*/ 30 w 1797"/>
                  <a:gd name="T105" fmla="*/ 90 h 30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797" h="3069">
                    <a:moveTo>
                      <a:pt x="0" y="0"/>
                    </a:moveTo>
                    <a:lnTo>
                      <a:pt x="15" y="2"/>
                    </a:lnTo>
                    <a:lnTo>
                      <a:pt x="30" y="5"/>
                    </a:lnTo>
                    <a:lnTo>
                      <a:pt x="45" y="7"/>
                    </a:lnTo>
                    <a:lnTo>
                      <a:pt x="61" y="11"/>
                    </a:lnTo>
                    <a:lnTo>
                      <a:pt x="75" y="13"/>
                    </a:lnTo>
                    <a:lnTo>
                      <a:pt x="90" y="16"/>
                    </a:lnTo>
                    <a:lnTo>
                      <a:pt x="104" y="18"/>
                    </a:lnTo>
                    <a:lnTo>
                      <a:pt x="120" y="20"/>
                    </a:lnTo>
                    <a:lnTo>
                      <a:pt x="135" y="24"/>
                    </a:lnTo>
                    <a:lnTo>
                      <a:pt x="150" y="26"/>
                    </a:lnTo>
                    <a:lnTo>
                      <a:pt x="165" y="29"/>
                    </a:lnTo>
                    <a:lnTo>
                      <a:pt x="179" y="31"/>
                    </a:lnTo>
                    <a:lnTo>
                      <a:pt x="195" y="35"/>
                    </a:lnTo>
                    <a:lnTo>
                      <a:pt x="210" y="37"/>
                    </a:lnTo>
                    <a:lnTo>
                      <a:pt x="224" y="40"/>
                    </a:lnTo>
                    <a:lnTo>
                      <a:pt x="240" y="42"/>
                    </a:lnTo>
                    <a:lnTo>
                      <a:pt x="253" y="95"/>
                    </a:lnTo>
                    <a:lnTo>
                      <a:pt x="262" y="149"/>
                    </a:lnTo>
                    <a:lnTo>
                      <a:pt x="271" y="204"/>
                    </a:lnTo>
                    <a:lnTo>
                      <a:pt x="280" y="259"/>
                    </a:lnTo>
                    <a:lnTo>
                      <a:pt x="291" y="312"/>
                    </a:lnTo>
                    <a:lnTo>
                      <a:pt x="308" y="362"/>
                    </a:lnTo>
                    <a:lnTo>
                      <a:pt x="330" y="411"/>
                    </a:lnTo>
                    <a:lnTo>
                      <a:pt x="360" y="453"/>
                    </a:lnTo>
                    <a:lnTo>
                      <a:pt x="392" y="489"/>
                    </a:lnTo>
                    <a:lnTo>
                      <a:pt x="424" y="520"/>
                    </a:lnTo>
                    <a:lnTo>
                      <a:pt x="461" y="551"/>
                    </a:lnTo>
                    <a:lnTo>
                      <a:pt x="498" y="580"/>
                    </a:lnTo>
                    <a:lnTo>
                      <a:pt x="538" y="607"/>
                    </a:lnTo>
                    <a:lnTo>
                      <a:pt x="577" y="633"/>
                    </a:lnTo>
                    <a:lnTo>
                      <a:pt x="619" y="658"/>
                    </a:lnTo>
                    <a:lnTo>
                      <a:pt x="660" y="683"/>
                    </a:lnTo>
                    <a:lnTo>
                      <a:pt x="702" y="707"/>
                    </a:lnTo>
                    <a:lnTo>
                      <a:pt x="743" y="733"/>
                    </a:lnTo>
                    <a:lnTo>
                      <a:pt x="784" y="759"/>
                    </a:lnTo>
                    <a:lnTo>
                      <a:pt x="824" y="785"/>
                    </a:lnTo>
                    <a:lnTo>
                      <a:pt x="862" y="813"/>
                    </a:lnTo>
                    <a:lnTo>
                      <a:pt x="898" y="842"/>
                    </a:lnTo>
                    <a:lnTo>
                      <a:pt x="934" y="874"/>
                    </a:lnTo>
                    <a:lnTo>
                      <a:pt x="967" y="908"/>
                    </a:lnTo>
                    <a:lnTo>
                      <a:pt x="985" y="930"/>
                    </a:lnTo>
                    <a:lnTo>
                      <a:pt x="1002" y="953"/>
                    </a:lnTo>
                    <a:lnTo>
                      <a:pt x="1018" y="978"/>
                    </a:lnTo>
                    <a:lnTo>
                      <a:pt x="1033" y="1003"/>
                    </a:lnTo>
                    <a:lnTo>
                      <a:pt x="1046" y="1028"/>
                    </a:lnTo>
                    <a:lnTo>
                      <a:pt x="1059" y="1055"/>
                    </a:lnTo>
                    <a:lnTo>
                      <a:pt x="1070" y="1082"/>
                    </a:lnTo>
                    <a:lnTo>
                      <a:pt x="1081" y="1110"/>
                    </a:lnTo>
                    <a:lnTo>
                      <a:pt x="1091" y="1137"/>
                    </a:lnTo>
                    <a:lnTo>
                      <a:pt x="1100" y="1166"/>
                    </a:lnTo>
                    <a:lnTo>
                      <a:pt x="1108" y="1194"/>
                    </a:lnTo>
                    <a:lnTo>
                      <a:pt x="1117" y="1223"/>
                    </a:lnTo>
                    <a:lnTo>
                      <a:pt x="1125" y="1251"/>
                    </a:lnTo>
                    <a:lnTo>
                      <a:pt x="1132" y="1280"/>
                    </a:lnTo>
                    <a:lnTo>
                      <a:pt x="1139" y="1308"/>
                    </a:lnTo>
                    <a:lnTo>
                      <a:pt x="1146" y="1337"/>
                    </a:lnTo>
                    <a:lnTo>
                      <a:pt x="1148" y="1361"/>
                    </a:lnTo>
                    <a:lnTo>
                      <a:pt x="1144" y="1384"/>
                    </a:lnTo>
                    <a:lnTo>
                      <a:pt x="1136" y="1410"/>
                    </a:lnTo>
                    <a:lnTo>
                      <a:pt x="1126" y="1434"/>
                    </a:lnTo>
                    <a:lnTo>
                      <a:pt x="1116" y="1458"/>
                    </a:lnTo>
                    <a:lnTo>
                      <a:pt x="1110" y="1481"/>
                    </a:lnTo>
                    <a:lnTo>
                      <a:pt x="1107" y="1504"/>
                    </a:lnTo>
                    <a:lnTo>
                      <a:pt x="1112" y="1527"/>
                    </a:lnTo>
                    <a:lnTo>
                      <a:pt x="1119" y="1546"/>
                    </a:lnTo>
                    <a:lnTo>
                      <a:pt x="1127" y="1567"/>
                    </a:lnTo>
                    <a:lnTo>
                      <a:pt x="1136" y="1590"/>
                    </a:lnTo>
                    <a:lnTo>
                      <a:pt x="1146" y="1613"/>
                    </a:lnTo>
                    <a:lnTo>
                      <a:pt x="1156" y="1636"/>
                    </a:lnTo>
                    <a:lnTo>
                      <a:pt x="1167" y="1660"/>
                    </a:lnTo>
                    <a:lnTo>
                      <a:pt x="1179" y="1682"/>
                    </a:lnTo>
                    <a:lnTo>
                      <a:pt x="1191" y="1704"/>
                    </a:lnTo>
                    <a:lnTo>
                      <a:pt x="1204" y="1723"/>
                    </a:lnTo>
                    <a:lnTo>
                      <a:pt x="1217" y="1740"/>
                    </a:lnTo>
                    <a:lnTo>
                      <a:pt x="1232" y="1755"/>
                    </a:lnTo>
                    <a:lnTo>
                      <a:pt x="1246" y="1766"/>
                    </a:lnTo>
                    <a:lnTo>
                      <a:pt x="1261" y="1773"/>
                    </a:lnTo>
                    <a:lnTo>
                      <a:pt x="1277" y="1775"/>
                    </a:lnTo>
                    <a:lnTo>
                      <a:pt x="1292" y="1773"/>
                    </a:lnTo>
                    <a:lnTo>
                      <a:pt x="1309" y="1766"/>
                    </a:lnTo>
                    <a:lnTo>
                      <a:pt x="1332" y="1738"/>
                    </a:lnTo>
                    <a:lnTo>
                      <a:pt x="1337" y="1704"/>
                    </a:lnTo>
                    <a:lnTo>
                      <a:pt x="1328" y="1664"/>
                    </a:lnTo>
                    <a:lnTo>
                      <a:pt x="1310" y="1621"/>
                    </a:lnTo>
                    <a:lnTo>
                      <a:pt x="1288" y="1575"/>
                    </a:lnTo>
                    <a:lnTo>
                      <a:pt x="1266" y="1529"/>
                    </a:lnTo>
                    <a:lnTo>
                      <a:pt x="1248" y="1483"/>
                    </a:lnTo>
                    <a:lnTo>
                      <a:pt x="1240" y="1440"/>
                    </a:lnTo>
                    <a:lnTo>
                      <a:pt x="1242" y="1419"/>
                    </a:lnTo>
                    <a:lnTo>
                      <a:pt x="1244" y="1393"/>
                    </a:lnTo>
                    <a:lnTo>
                      <a:pt x="1249" y="1366"/>
                    </a:lnTo>
                    <a:lnTo>
                      <a:pt x="1256" y="1339"/>
                    </a:lnTo>
                    <a:lnTo>
                      <a:pt x="1264" y="1317"/>
                    </a:lnTo>
                    <a:lnTo>
                      <a:pt x="1272" y="1302"/>
                    </a:lnTo>
                    <a:lnTo>
                      <a:pt x="1281" y="1296"/>
                    </a:lnTo>
                    <a:lnTo>
                      <a:pt x="1291" y="1304"/>
                    </a:lnTo>
                    <a:lnTo>
                      <a:pt x="1313" y="1343"/>
                    </a:lnTo>
                    <a:lnTo>
                      <a:pt x="1328" y="1383"/>
                    </a:lnTo>
                    <a:lnTo>
                      <a:pt x="1338" y="1426"/>
                    </a:lnTo>
                    <a:lnTo>
                      <a:pt x="1347" y="1470"/>
                    </a:lnTo>
                    <a:lnTo>
                      <a:pt x="1354" y="1515"/>
                    </a:lnTo>
                    <a:lnTo>
                      <a:pt x="1361" y="1560"/>
                    </a:lnTo>
                    <a:lnTo>
                      <a:pt x="1371" y="1604"/>
                    </a:lnTo>
                    <a:lnTo>
                      <a:pt x="1384" y="1646"/>
                    </a:lnTo>
                    <a:lnTo>
                      <a:pt x="1398" y="1673"/>
                    </a:lnTo>
                    <a:lnTo>
                      <a:pt x="1413" y="1701"/>
                    </a:lnTo>
                    <a:lnTo>
                      <a:pt x="1430" y="1727"/>
                    </a:lnTo>
                    <a:lnTo>
                      <a:pt x="1448" y="1752"/>
                    </a:lnTo>
                    <a:lnTo>
                      <a:pt x="1466" y="1778"/>
                    </a:lnTo>
                    <a:lnTo>
                      <a:pt x="1483" y="1804"/>
                    </a:lnTo>
                    <a:lnTo>
                      <a:pt x="1500" y="1832"/>
                    </a:lnTo>
                    <a:lnTo>
                      <a:pt x="1513" y="1859"/>
                    </a:lnTo>
                    <a:lnTo>
                      <a:pt x="1523" y="1885"/>
                    </a:lnTo>
                    <a:lnTo>
                      <a:pt x="1530" y="1914"/>
                    </a:lnTo>
                    <a:lnTo>
                      <a:pt x="1535" y="1941"/>
                    </a:lnTo>
                    <a:lnTo>
                      <a:pt x="1541" y="1970"/>
                    </a:lnTo>
                    <a:lnTo>
                      <a:pt x="1545" y="1999"/>
                    </a:lnTo>
                    <a:lnTo>
                      <a:pt x="1551" y="2027"/>
                    </a:lnTo>
                    <a:lnTo>
                      <a:pt x="1556" y="2055"/>
                    </a:lnTo>
                    <a:lnTo>
                      <a:pt x="1565" y="2082"/>
                    </a:lnTo>
                    <a:lnTo>
                      <a:pt x="1575" y="2110"/>
                    </a:lnTo>
                    <a:lnTo>
                      <a:pt x="1585" y="2137"/>
                    </a:lnTo>
                    <a:lnTo>
                      <a:pt x="1596" y="2163"/>
                    </a:lnTo>
                    <a:lnTo>
                      <a:pt x="1607" y="2190"/>
                    </a:lnTo>
                    <a:lnTo>
                      <a:pt x="1619" y="2217"/>
                    </a:lnTo>
                    <a:lnTo>
                      <a:pt x="1630" y="2244"/>
                    </a:lnTo>
                    <a:lnTo>
                      <a:pt x="1642" y="2270"/>
                    </a:lnTo>
                    <a:lnTo>
                      <a:pt x="1654" y="2296"/>
                    </a:lnTo>
                    <a:lnTo>
                      <a:pt x="1666" y="2324"/>
                    </a:lnTo>
                    <a:lnTo>
                      <a:pt x="1678" y="2350"/>
                    </a:lnTo>
                    <a:lnTo>
                      <a:pt x="1690" y="2377"/>
                    </a:lnTo>
                    <a:lnTo>
                      <a:pt x="1702" y="2403"/>
                    </a:lnTo>
                    <a:lnTo>
                      <a:pt x="1713" y="2429"/>
                    </a:lnTo>
                    <a:lnTo>
                      <a:pt x="1724" y="2457"/>
                    </a:lnTo>
                    <a:lnTo>
                      <a:pt x="1735" y="2483"/>
                    </a:lnTo>
                    <a:lnTo>
                      <a:pt x="1745" y="2511"/>
                    </a:lnTo>
                    <a:lnTo>
                      <a:pt x="1754" y="2536"/>
                    </a:lnTo>
                    <a:lnTo>
                      <a:pt x="1764" y="2561"/>
                    </a:lnTo>
                    <a:lnTo>
                      <a:pt x="1774" y="2587"/>
                    </a:lnTo>
                    <a:lnTo>
                      <a:pt x="1783" y="2612"/>
                    </a:lnTo>
                    <a:lnTo>
                      <a:pt x="1790" y="2638"/>
                    </a:lnTo>
                    <a:lnTo>
                      <a:pt x="1796" y="2665"/>
                    </a:lnTo>
                    <a:lnTo>
                      <a:pt x="1797" y="2691"/>
                    </a:lnTo>
                    <a:lnTo>
                      <a:pt x="1796" y="2717"/>
                    </a:lnTo>
                    <a:lnTo>
                      <a:pt x="1788" y="2751"/>
                    </a:lnTo>
                    <a:lnTo>
                      <a:pt x="1777" y="2784"/>
                    </a:lnTo>
                    <a:lnTo>
                      <a:pt x="1763" y="2816"/>
                    </a:lnTo>
                    <a:lnTo>
                      <a:pt x="1746" y="2848"/>
                    </a:lnTo>
                    <a:lnTo>
                      <a:pt x="1728" y="2879"/>
                    </a:lnTo>
                    <a:lnTo>
                      <a:pt x="1710" y="2911"/>
                    </a:lnTo>
                    <a:lnTo>
                      <a:pt x="1692" y="2943"/>
                    </a:lnTo>
                    <a:lnTo>
                      <a:pt x="1676" y="2974"/>
                    </a:lnTo>
                    <a:lnTo>
                      <a:pt x="1685" y="2935"/>
                    </a:lnTo>
                    <a:lnTo>
                      <a:pt x="1699" y="2892"/>
                    </a:lnTo>
                    <a:lnTo>
                      <a:pt x="1717" y="2847"/>
                    </a:lnTo>
                    <a:lnTo>
                      <a:pt x="1732" y="2802"/>
                    </a:lnTo>
                    <a:lnTo>
                      <a:pt x="1743" y="2761"/>
                    </a:lnTo>
                    <a:lnTo>
                      <a:pt x="1745" y="2726"/>
                    </a:lnTo>
                    <a:lnTo>
                      <a:pt x="1735" y="2700"/>
                    </a:lnTo>
                    <a:lnTo>
                      <a:pt x="1710" y="2683"/>
                    </a:lnTo>
                    <a:lnTo>
                      <a:pt x="1679" y="2682"/>
                    </a:lnTo>
                    <a:lnTo>
                      <a:pt x="1655" y="2699"/>
                    </a:lnTo>
                    <a:lnTo>
                      <a:pt x="1635" y="2729"/>
                    </a:lnTo>
                    <a:lnTo>
                      <a:pt x="1621" y="2768"/>
                    </a:lnTo>
                    <a:lnTo>
                      <a:pt x="1608" y="2813"/>
                    </a:lnTo>
                    <a:lnTo>
                      <a:pt x="1595" y="2859"/>
                    </a:lnTo>
                    <a:lnTo>
                      <a:pt x="1581" y="2903"/>
                    </a:lnTo>
                    <a:lnTo>
                      <a:pt x="1565" y="2939"/>
                    </a:lnTo>
                    <a:lnTo>
                      <a:pt x="1545" y="2956"/>
                    </a:lnTo>
                    <a:lnTo>
                      <a:pt x="1526" y="2972"/>
                    </a:lnTo>
                    <a:lnTo>
                      <a:pt x="1507" y="2989"/>
                    </a:lnTo>
                    <a:lnTo>
                      <a:pt x="1488" y="3004"/>
                    </a:lnTo>
                    <a:lnTo>
                      <a:pt x="1468" y="3021"/>
                    </a:lnTo>
                    <a:lnTo>
                      <a:pt x="1449" y="3037"/>
                    </a:lnTo>
                    <a:lnTo>
                      <a:pt x="1430" y="3052"/>
                    </a:lnTo>
                    <a:lnTo>
                      <a:pt x="1411" y="3069"/>
                    </a:lnTo>
                    <a:lnTo>
                      <a:pt x="1432" y="3020"/>
                    </a:lnTo>
                    <a:lnTo>
                      <a:pt x="1454" y="2971"/>
                    </a:lnTo>
                    <a:lnTo>
                      <a:pt x="1476" y="2922"/>
                    </a:lnTo>
                    <a:lnTo>
                      <a:pt x="1498" y="2873"/>
                    </a:lnTo>
                    <a:lnTo>
                      <a:pt x="1520" y="2824"/>
                    </a:lnTo>
                    <a:lnTo>
                      <a:pt x="1540" y="2776"/>
                    </a:lnTo>
                    <a:lnTo>
                      <a:pt x="1558" y="2725"/>
                    </a:lnTo>
                    <a:lnTo>
                      <a:pt x="1574" y="2674"/>
                    </a:lnTo>
                    <a:lnTo>
                      <a:pt x="1584" y="2637"/>
                    </a:lnTo>
                    <a:lnTo>
                      <a:pt x="1592" y="2599"/>
                    </a:lnTo>
                    <a:lnTo>
                      <a:pt x="1600" y="2560"/>
                    </a:lnTo>
                    <a:lnTo>
                      <a:pt x="1607" y="2521"/>
                    </a:lnTo>
                    <a:lnTo>
                      <a:pt x="1611" y="2482"/>
                    </a:lnTo>
                    <a:lnTo>
                      <a:pt x="1613" y="2443"/>
                    </a:lnTo>
                    <a:lnTo>
                      <a:pt x="1612" y="2404"/>
                    </a:lnTo>
                    <a:lnTo>
                      <a:pt x="1608" y="2366"/>
                    </a:lnTo>
                    <a:lnTo>
                      <a:pt x="1602" y="2335"/>
                    </a:lnTo>
                    <a:lnTo>
                      <a:pt x="1591" y="2300"/>
                    </a:lnTo>
                    <a:lnTo>
                      <a:pt x="1578" y="2262"/>
                    </a:lnTo>
                    <a:lnTo>
                      <a:pt x="1563" y="2227"/>
                    </a:lnTo>
                    <a:lnTo>
                      <a:pt x="1546" y="2199"/>
                    </a:lnTo>
                    <a:lnTo>
                      <a:pt x="1529" y="2180"/>
                    </a:lnTo>
                    <a:lnTo>
                      <a:pt x="1512" y="2173"/>
                    </a:lnTo>
                    <a:lnTo>
                      <a:pt x="1497" y="2185"/>
                    </a:lnTo>
                    <a:lnTo>
                      <a:pt x="1470" y="2239"/>
                    </a:lnTo>
                    <a:lnTo>
                      <a:pt x="1457" y="2300"/>
                    </a:lnTo>
                    <a:lnTo>
                      <a:pt x="1454" y="2366"/>
                    </a:lnTo>
                    <a:lnTo>
                      <a:pt x="1456" y="2433"/>
                    </a:lnTo>
                    <a:lnTo>
                      <a:pt x="1461" y="2502"/>
                    </a:lnTo>
                    <a:lnTo>
                      <a:pt x="1467" y="2571"/>
                    </a:lnTo>
                    <a:lnTo>
                      <a:pt x="1468" y="2637"/>
                    </a:lnTo>
                    <a:lnTo>
                      <a:pt x="1463" y="2700"/>
                    </a:lnTo>
                    <a:lnTo>
                      <a:pt x="1454" y="2733"/>
                    </a:lnTo>
                    <a:lnTo>
                      <a:pt x="1442" y="2765"/>
                    </a:lnTo>
                    <a:lnTo>
                      <a:pt x="1426" y="2794"/>
                    </a:lnTo>
                    <a:lnTo>
                      <a:pt x="1410" y="2823"/>
                    </a:lnTo>
                    <a:lnTo>
                      <a:pt x="1394" y="2852"/>
                    </a:lnTo>
                    <a:lnTo>
                      <a:pt x="1379" y="2882"/>
                    </a:lnTo>
                    <a:lnTo>
                      <a:pt x="1368" y="2914"/>
                    </a:lnTo>
                    <a:lnTo>
                      <a:pt x="1360" y="2948"/>
                    </a:lnTo>
                    <a:lnTo>
                      <a:pt x="1355" y="2910"/>
                    </a:lnTo>
                    <a:lnTo>
                      <a:pt x="1356" y="2870"/>
                    </a:lnTo>
                    <a:lnTo>
                      <a:pt x="1362" y="2827"/>
                    </a:lnTo>
                    <a:lnTo>
                      <a:pt x="1372" y="2785"/>
                    </a:lnTo>
                    <a:lnTo>
                      <a:pt x="1382" y="2743"/>
                    </a:lnTo>
                    <a:lnTo>
                      <a:pt x="1389" y="2701"/>
                    </a:lnTo>
                    <a:lnTo>
                      <a:pt x="1390" y="2660"/>
                    </a:lnTo>
                    <a:lnTo>
                      <a:pt x="1384" y="2623"/>
                    </a:lnTo>
                    <a:lnTo>
                      <a:pt x="1377" y="2600"/>
                    </a:lnTo>
                    <a:lnTo>
                      <a:pt x="1366" y="2577"/>
                    </a:lnTo>
                    <a:lnTo>
                      <a:pt x="1354" y="2556"/>
                    </a:lnTo>
                    <a:lnTo>
                      <a:pt x="1339" y="2534"/>
                    </a:lnTo>
                    <a:lnTo>
                      <a:pt x="1324" y="2513"/>
                    </a:lnTo>
                    <a:lnTo>
                      <a:pt x="1308" y="2492"/>
                    </a:lnTo>
                    <a:lnTo>
                      <a:pt x="1291" y="2471"/>
                    </a:lnTo>
                    <a:lnTo>
                      <a:pt x="1273" y="2451"/>
                    </a:lnTo>
                    <a:lnTo>
                      <a:pt x="1257" y="2430"/>
                    </a:lnTo>
                    <a:lnTo>
                      <a:pt x="1239" y="2410"/>
                    </a:lnTo>
                    <a:lnTo>
                      <a:pt x="1224" y="2389"/>
                    </a:lnTo>
                    <a:lnTo>
                      <a:pt x="1209" y="2368"/>
                    </a:lnTo>
                    <a:lnTo>
                      <a:pt x="1194" y="2347"/>
                    </a:lnTo>
                    <a:lnTo>
                      <a:pt x="1181" y="2325"/>
                    </a:lnTo>
                    <a:lnTo>
                      <a:pt x="1171" y="2303"/>
                    </a:lnTo>
                    <a:lnTo>
                      <a:pt x="1162" y="2280"/>
                    </a:lnTo>
                    <a:lnTo>
                      <a:pt x="1150" y="2241"/>
                    </a:lnTo>
                    <a:lnTo>
                      <a:pt x="1138" y="2204"/>
                    </a:lnTo>
                    <a:lnTo>
                      <a:pt x="1125" y="2166"/>
                    </a:lnTo>
                    <a:lnTo>
                      <a:pt x="1112" y="2128"/>
                    </a:lnTo>
                    <a:lnTo>
                      <a:pt x="1099" y="2091"/>
                    </a:lnTo>
                    <a:lnTo>
                      <a:pt x="1084" y="2052"/>
                    </a:lnTo>
                    <a:lnTo>
                      <a:pt x="1071" y="2015"/>
                    </a:lnTo>
                    <a:lnTo>
                      <a:pt x="1058" y="1978"/>
                    </a:lnTo>
                    <a:lnTo>
                      <a:pt x="1045" y="1939"/>
                    </a:lnTo>
                    <a:lnTo>
                      <a:pt x="1032" y="1902"/>
                    </a:lnTo>
                    <a:lnTo>
                      <a:pt x="1019" y="1863"/>
                    </a:lnTo>
                    <a:lnTo>
                      <a:pt x="1007" y="1826"/>
                    </a:lnTo>
                    <a:lnTo>
                      <a:pt x="995" y="1788"/>
                    </a:lnTo>
                    <a:lnTo>
                      <a:pt x="985" y="1749"/>
                    </a:lnTo>
                    <a:lnTo>
                      <a:pt x="975" y="1711"/>
                    </a:lnTo>
                    <a:lnTo>
                      <a:pt x="967" y="1672"/>
                    </a:lnTo>
                    <a:lnTo>
                      <a:pt x="960" y="1624"/>
                    </a:lnTo>
                    <a:lnTo>
                      <a:pt x="959" y="1575"/>
                    </a:lnTo>
                    <a:lnTo>
                      <a:pt x="961" y="1526"/>
                    </a:lnTo>
                    <a:lnTo>
                      <a:pt x="964" y="1477"/>
                    </a:lnTo>
                    <a:lnTo>
                      <a:pt x="967" y="1428"/>
                    </a:lnTo>
                    <a:lnTo>
                      <a:pt x="967" y="1380"/>
                    </a:lnTo>
                    <a:lnTo>
                      <a:pt x="961" y="1333"/>
                    </a:lnTo>
                    <a:lnTo>
                      <a:pt x="949" y="1286"/>
                    </a:lnTo>
                    <a:lnTo>
                      <a:pt x="940" y="1264"/>
                    </a:lnTo>
                    <a:lnTo>
                      <a:pt x="929" y="1244"/>
                    </a:lnTo>
                    <a:lnTo>
                      <a:pt x="916" y="1223"/>
                    </a:lnTo>
                    <a:lnTo>
                      <a:pt x="903" y="1204"/>
                    </a:lnTo>
                    <a:lnTo>
                      <a:pt x="887" y="1185"/>
                    </a:lnTo>
                    <a:lnTo>
                      <a:pt x="872" y="1167"/>
                    </a:lnTo>
                    <a:lnTo>
                      <a:pt x="856" y="1148"/>
                    </a:lnTo>
                    <a:lnTo>
                      <a:pt x="839" y="1130"/>
                    </a:lnTo>
                    <a:lnTo>
                      <a:pt x="821" y="1113"/>
                    </a:lnTo>
                    <a:lnTo>
                      <a:pt x="805" y="1095"/>
                    </a:lnTo>
                    <a:lnTo>
                      <a:pt x="787" y="1078"/>
                    </a:lnTo>
                    <a:lnTo>
                      <a:pt x="771" y="1060"/>
                    </a:lnTo>
                    <a:lnTo>
                      <a:pt x="754" y="1042"/>
                    </a:lnTo>
                    <a:lnTo>
                      <a:pt x="738" y="1025"/>
                    </a:lnTo>
                    <a:lnTo>
                      <a:pt x="724" y="1006"/>
                    </a:lnTo>
                    <a:lnTo>
                      <a:pt x="709" y="986"/>
                    </a:lnTo>
                    <a:lnTo>
                      <a:pt x="690" y="952"/>
                    </a:lnTo>
                    <a:lnTo>
                      <a:pt x="673" y="917"/>
                    </a:lnTo>
                    <a:lnTo>
                      <a:pt x="658" y="880"/>
                    </a:lnTo>
                    <a:lnTo>
                      <a:pt x="642" y="842"/>
                    </a:lnTo>
                    <a:lnTo>
                      <a:pt x="627" y="806"/>
                    </a:lnTo>
                    <a:lnTo>
                      <a:pt x="609" y="772"/>
                    </a:lnTo>
                    <a:lnTo>
                      <a:pt x="588" y="740"/>
                    </a:lnTo>
                    <a:lnTo>
                      <a:pt x="564" y="712"/>
                    </a:lnTo>
                    <a:lnTo>
                      <a:pt x="543" y="693"/>
                    </a:lnTo>
                    <a:lnTo>
                      <a:pt x="520" y="675"/>
                    </a:lnTo>
                    <a:lnTo>
                      <a:pt x="497" y="660"/>
                    </a:lnTo>
                    <a:lnTo>
                      <a:pt x="472" y="646"/>
                    </a:lnTo>
                    <a:lnTo>
                      <a:pt x="446" y="633"/>
                    </a:lnTo>
                    <a:lnTo>
                      <a:pt x="420" y="620"/>
                    </a:lnTo>
                    <a:lnTo>
                      <a:pt x="394" y="608"/>
                    </a:lnTo>
                    <a:lnTo>
                      <a:pt x="367" y="596"/>
                    </a:lnTo>
                    <a:lnTo>
                      <a:pt x="341" y="584"/>
                    </a:lnTo>
                    <a:lnTo>
                      <a:pt x="315" y="571"/>
                    </a:lnTo>
                    <a:lnTo>
                      <a:pt x="289" y="558"/>
                    </a:lnTo>
                    <a:lnTo>
                      <a:pt x="265" y="544"/>
                    </a:lnTo>
                    <a:lnTo>
                      <a:pt x="241" y="528"/>
                    </a:lnTo>
                    <a:lnTo>
                      <a:pt x="219" y="511"/>
                    </a:lnTo>
                    <a:lnTo>
                      <a:pt x="199" y="492"/>
                    </a:lnTo>
                    <a:lnTo>
                      <a:pt x="180" y="471"/>
                    </a:lnTo>
                    <a:lnTo>
                      <a:pt x="162" y="446"/>
                    </a:lnTo>
                    <a:lnTo>
                      <a:pt x="145" y="419"/>
                    </a:lnTo>
                    <a:lnTo>
                      <a:pt x="130" y="392"/>
                    </a:lnTo>
                    <a:lnTo>
                      <a:pt x="117" y="363"/>
                    </a:lnTo>
                    <a:lnTo>
                      <a:pt x="104" y="335"/>
                    </a:lnTo>
                    <a:lnTo>
                      <a:pt x="93" y="305"/>
                    </a:lnTo>
                    <a:lnTo>
                      <a:pt x="82" y="275"/>
                    </a:lnTo>
                    <a:lnTo>
                      <a:pt x="74" y="245"/>
                    </a:lnTo>
                    <a:lnTo>
                      <a:pt x="64" y="214"/>
                    </a:lnTo>
                    <a:lnTo>
                      <a:pt x="56" y="183"/>
                    </a:lnTo>
                    <a:lnTo>
                      <a:pt x="47" y="152"/>
                    </a:lnTo>
                    <a:lnTo>
                      <a:pt x="39" y="120"/>
                    </a:lnTo>
                    <a:lnTo>
                      <a:pt x="30" y="90"/>
                    </a:lnTo>
                    <a:lnTo>
                      <a:pt x="21" y="60"/>
                    </a:lnTo>
                    <a:lnTo>
                      <a:pt x="11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9" name="Freeform 21">
                <a:extLst>
                  <a:ext uri="{FF2B5EF4-FFF2-40B4-BE49-F238E27FC236}">
                    <a16:creationId xmlns:a16="http://schemas.microsoft.com/office/drawing/2014/main" id="{589F09B6-D3F6-EB80-A56C-D8BBD5EFA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2" y="1037"/>
                <a:ext cx="352" cy="402"/>
              </a:xfrm>
              <a:custGeom>
                <a:avLst/>
                <a:gdLst>
                  <a:gd name="T0" fmla="*/ 2307 w 2816"/>
                  <a:gd name="T1" fmla="*/ 2732 h 3217"/>
                  <a:gd name="T2" fmla="*/ 2486 w 2816"/>
                  <a:gd name="T3" fmla="*/ 2958 h 3217"/>
                  <a:gd name="T4" fmla="*/ 2709 w 2816"/>
                  <a:gd name="T5" fmla="*/ 3144 h 3217"/>
                  <a:gd name="T6" fmla="*/ 2765 w 2816"/>
                  <a:gd name="T7" fmla="*/ 3215 h 3217"/>
                  <a:gd name="T8" fmla="*/ 2688 w 2816"/>
                  <a:gd name="T9" fmla="*/ 3215 h 3217"/>
                  <a:gd name="T10" fmla="*/ 2619 w 2816"/>
                  <a:gd name="T11" fmla="*/ 3198 h 3217"/>
                  <a:gd name="T12" fmla="*/ 2538 w 2816"/>
                  <a:gd name="T13" fmla="*/ 3161 h 3217"/>
                  <a:gd name="T14" fmla="*/ 2419 w 2816"/>
                  <a:gd name="T15" fmla="*/ 3090 h 3217"/>
                  <a:gd name="T16" fmla="*/ 2289 w 2816"/>
                  <a:gd name="T17" fmla="*/ 3014 h 3217"/>
                  <a:gd name="T18" fmla="*/ 2155 w 2816"/>
                  <a:gd name="T19" fmla="*/ 2959 h 3217"/>
                  <a:gd name="T20" fmla="*/ 2034 w 2816"/>
                  <a:gd name="T21" fmla="*/ 2940 h 3217"/>
                  <a:gd name="T22" fmla="*/ 1909 w 2816"/>
                  <a:gd name="T23" fmla="*/ 2946 h 3217"/>
                  <a:gd name="T24" fmla="*/ 1779 w 2816"/>
                  <a:gd name="T25" fmla="*/ 2968 h 3217"/>
                  <a:gd name="T26" fmla="*/ 1643 w 2816"/>
                  <a:gd name="T27" fmla="*/ 3002 h 3217"/>
                  <a:gd name="T28" fmla="*/ 1499 w 2816"/>
                  <a:gd name="T29" fmla="*/ 3039 h 3217"/>
                  <a:gd name="T30" fmla="*/ 1346 w 2816"/>
                  <a:gd name="T31" fmla="*/ 3073 h 3217"/>
                  <a:gd name="T32" fmla="*/ 1274 w 2816"/>
                  <a:gd name="T33" fmla="*/ 2753 h 3217"/>
                  <a:gd name="T34" fmla="*/ 1123 w 2816"/>
                  <a:gd name="T35" fmla="*/ 2430 h 3217"/>
                  <a:gd name="T36" fmla="*/ 936 w 2816"/>
                  <a:gd name="T37" fmla="*/ 2133 h 3217"/>
                  <a:gd name="T38" fmla="*/ 790 w 2816"/>
                  <a:gd name="T39" fmla="*/ 1808 h 3217"/>
                  <a:gd name="T40" fmla="*/ 675 w 2816"/>
                  <a:gd name="T41" fmla="*/ 1482 h 3217"/>
                  <a:gd name="T42" fmla="*/ 558 w 2816"/>
                  <a:gd name="T43" fmla="*/ 1156 h 3217"/>
                  <a:gd name="T44" fmla="*/ 446 w 2816"/>
                  <a:gd name="T45" fmla="*/ 905 h 3217"/>
                  <a:gd name="T46" fmla="*/ 325 w 2816"/>
                  <a:gd name="T47" fmla="*/ 761 h 3217"/>
                  <a:gd name="T48" fmla="*/ 192 w 2816"/>
                  <a:gd name="T49" fmla="*/ 616 h 3217"/>
                  <a:gd name="T50" fmla="*/ 99 w 2816"/>
                  <a:gd name="T51" fmla="*/ 452 h 3217"/>
                  <a:gd name="T52" fmla="*/ 36 w 2816"/>
                  <a:gd name="T53" fmla="*/ 203 h 3217"/>
                  <a:gd name="T54" fmla="*/ 88 w 2816"/>
                  <a:gd name="T55" fmla="*/ 93 h 3217"/>
                  <a:gd name="T56" fmla="*/ 232 w 2816"/>
                  <a:gd name="T57" fmla="*/ 58 h 3217"/>
                  <a:gd name="T58" fmla="*/ 376 w 2816"/>
                  <a:gd name="T59" fmla="*/ 17 h 3217"/>
                  <a:gd name="T60" fmla="*/ 505 w 2816"/>
                  <a:gd name="T61" fmla="*/ 0 h 3217"/>
                  <a:gd name="T62" fmla="*/ 607 w 2816"/>
                  <a:gd name="T63" fmla="*/ 7 h 3217"/>
                  <a:gd name="T64" fmla="*/ 708 w 2816"/>
                  <a:gd name="T65" fmla="*/ 25 h 3217"/>
                  <a:gd name="T66" fmla="*/ 804 w 2816"/>
                  <a:gd name="T67" fmla="*/ 51 h 3217"/>
                  <a:gd name="T68" fmla="*/ 881 w 2816"/>
                  <a:gd name="T69" fmla="*/ 77 h 3217"/>
                  <a:gd name="T70" fmla="*/ 954 w 2816"/>
                  <a:gd name="T71" fmla="*/ 114 h 3217"/>
                  <a:gd name="T72" fmla="*/ 1011 w 2816"/>
                  <a:gd name="T73" fmla="*/ 165 h 3217"/>
                  <a:gd name="T74" fmla="*/ 1077 w 2816"/>
                  <a:gd name="T75" fmla="*/ 362 h 3217"/>
                  <a:gd name="T76" fmla="*/ 1148 w 2816"/>
                  <a:gd name="T77" fmla="*/ 508 h 3217"/>
                  <a:gd name="T78" fmla="*/ 1218 w 2816"/>
                  <a:gd name="T79" fmla="*/ 583 h 3217"/>
                  <a:gd name="T80" fmla="*/ 1301 w 2816"/>
                  <a:gd name="T81" fmla="*/ 645 h 3217"/>
                  <a:gd name="T82" fmla="*/ 1383 w 2816"/>
                  <a:gd name="T83" fmla="*/ 685 h 3217"/>
                  <a:gd name="T84" fmla="*/ 1448 w 2816"/>
                  <a:gd name="T85" fmla="*/ 697 h 3217"/>
                  <a:gd name="T86" fmla="*/ 1522 w 2816"/>
                  <a:gd name="T87" fmla="*/ 699 h 3217"/>
                  <a:gd name="T88" fmla="*/ 1584 w 2816"/>
                  <a:gd name="T89" fmla="*/ 692 h 3217"/>
                  <a:gd name="T90" fmla="*/ 1505 w 2816"/>
                  <a:gd name="T91" fmla="*/ 1154 h 3217"/>
                  <a:gd name="T92" fmla="*/ 1473 w 2816"/>
                  <a:gd name="T93" fmla="*/ 1489 h 3217"/>
                  <a:gd name="T94" fmla="*/ 1557 w 2816"/>
                  <a:gd name="T95" fmla="*/ 1639 h 3217"/>
                  <a:gd name="T96" fmla="*/ 1684 w 2816"/>
                  <a:gd name="T97" fmla="*/ 1717 h 3217"/>
                  <a:gd name="T98" fmla="*/ 1810 w 2816"/>
                  <a:gd name="T99" fmla="*/ 1820 h 3217"/>
                  <a:gd name="T100" fmla="*/ 1921 w 2816"/>
                  <a:gd name="T101" fmla="*/ 1949 h 3217"/>
                  <a:gd name="T102" fmla="*/ 2007 w 2816"/>
                  <a:gd name="T103" fmla="*/ 2096 h 3217"/>
                  <a:gd name="T104" fmla="*/ 2078 w 2816"/>
                  <a:gd name="T105" fmla="*/ 2263 h 3217"/>
                  <a:gd name="T106" fmla="*/ 2143 w 2816"/>
                  <a:gd name="T107" fmla="*/ 2435 h 3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816" h="3217">
                    <a:moveTo>
                      <a:pt x="2181" y="2529"/>
                    </a:moveTo>
                    <a:lnTo>
                      <a:pt x="2212" y="2582"/>
                    </a:lnTo>
                    <a:lnTo>
                      <a:pt x="2243" y="2633"/>
                    </a:lnTo>
                    <a:lnTo>
                      <a:pt x="2275" y="2683"/>
                    </a:lnTo>
                    <a:lnTo>
                      <a:pt x="2307" y="2732"/>
                    </a:lnTo>
                    <a:lnTo>
                      <a:pt x="2341" y="2781"/>
                    </a:lnTo>
                    <a:lnTo>
                      <a:pt x="2375" y="2827"/>
                    </a:lnTo>
                    <a:lnTo>
                      <a:pt x="2410" y="2872"/>
                    </a:lnTo>
                    <a:lnTo>
                      <a:pt x="2448" y="2916"/>
                    </a:lnTo>
                    <a:lnTo>
                      <a:pt x="2486" y="2958"/>
                    </a:lnTo>
                    <a:lnTo>
                      <a:pt x="2527" y="2998"/>
                    </a:lnTo>
                    <a:lnTo>
                      <a:pt x="2569" y="3037"/>
                    </a:lnTo>
                    <a:lnTo>
                      <a:pt x="2614" y="3075"/>
                    </a:lnTo>
                    <a:lnTo>
                      <a:pt x="2660" y="3110"/>
                    </a:lnTo>
                    <a:lnTo>
                      <a:pt x="2709" y="3144"/>
                    </a:lnTo>
                    <a:lnTo>
                      <a:pt x="2761" y="3176"/>
                    </a:lnTo>
                    <a:lnTo>
                      <a:pt x="2816" y="3207"/>
                    </a:lnTo>
                    <a:lnTo>
                      <a:pt x="2798" y="3210"/>
                    </a:lnTo>
                    <a:lnTo>
                      <a:pt x="2782" y="3214"/>
                    </a:lnTo>
                    <a:lnTo>
                      <a:pt x="2765" y="3215"/>
                    </a:lnTo>
                    <a:lnTo>
                      <a:pt x="2749" y="3217"/>
                    </a:lnTo>
                    <a:lnTo>
                      <a:pt x="2734" y="3217"/>
                    </a:lnTo>
                    <a:lnTo>
                      <a:pt x="2718" y="3217"/>
                    </a:lnTo>
                    <a:lnTo>
                      <a:pt x="2704" y="3216"/>
                    </a:lnTo>
                    <a:lnTo>
                      <a:pt x="2688" y="3215"/>
                    </a:lnTo>
                    <a:lnTo>
                      <a:pt x="2674" y="3213"/>
                    </a:lnTo>
                    <a:lnTo>
                      <a:pt x="2661" y="3209"/>
                    </a:lnTo>
                    <a:lnTo>
                      <a:pt x="2647" y="3206"/>
                    </a:lnTo>
                    <a:lnTo>
                      <a:pt x="2633" y="3203"/>
                    </a:lnTo>
                    <a:lnTo>
                      <a:pt x="2619" y="3198"/>
                    </a:lnTo>
                    <a:lnTo>
                      <a:pt x="2607" y="3194"/>
                    </a:lnTo>
                    <a:lnTo>
                      <a:pt x="2594" y="3188"/>
                    </a:lnTo>
                    <a:lnTo>
                      <a:pt x="2581" y="3183"/>
                    </a:lnTo>
                    <a:lnTo>
                      <a:pt x="2560" y="3173"/>
                    </a:lnTo>
                    <a:lnTo>
                      <a:pt x="2538" y="3161"/>
                    </a:lnTo>
                    <a:lnTo>
                      <a:pt x="2515" y="3148"/>
                    </a:lnTo>
                    <a:lnTo>
                      <a:pt x="2492" y="3135"/>
                    </a:lnTo>
                    <a:lnTo>
                      <a:pt x="2469" y="3119"/>
                    </a:lnTo>
                    <a:lnTo>
                      <a:pt x="2444" y="3105"/>
                    </a:lnTo>
                    <a:lnTo>
                      <a:pt x="2419" y="3090"/>
                    </a:lnTo>
                    <a:lnTo>
                      <a:pt x="2394" y="3073"/>
                    </a:lnTo>
                    <a:lnTo>
                      <a:pt x="2368" y="3058"/>
                    </a:lnTo>
                    <a:lnTo>
                      <a:pt x="2342" y="3042"/>
                    </a:lnTo>
                    <a:lnTo>
                      <a:pt x="2316" y="3028"/>
                    </a:lnTo>
                    <a:lnTo>
                      <a:pt x="2289" y="3014"/>
                    </a:lnTo>
                    <a:lnTo>
                      <a:pt x="2262" y="2999"/>
                    </a:lnTo>
                    <a:lnTo>
                      <a:pt x="2235" y="2987"/>
                    </a:lnTo>
                    <a:lnTo>
                      <a:pt x="2207" y="2976"/>
                    </a:lnTo>
                    <a:lnTo>
                      <a:pt x="2179" y="2966"/>
                    </a:lnTo>
                    <a:lnTo>
                      <a:pt x="2155" y="2959"/>
                    </a:lnTo>
                    <a:lnTo>
                      <a:pt x="2131" y="2953"/>
                    </a:lnTo>
                    <a:lnTo>
                      <a:pt x="2107" y="2948"/>
                    </a:lnTo>
                    <a:lnTo>
                      <a:pt x="2083" y="2944"/>
                    </a:lnTo>
                    <a:lnTo>
                      <a:pt x="2058" y="2941"/>
                    </a:lnTo>
                    <a:lnTo>
                      <a:pt x="2034" y="2940"/>
                    </a:lnTo>
                    <a:lnTo>
                      <a:pt x="2009" y="2939"/>
                    </a:lnTo>
                    <a:lnTo>
                      <a:pt x="1985" y="2939"/>
                    </a:lnTo>
                    <a:lnTo>
                      <a:pt x="1959" y="2940"/>
                    </a:lnTo>
                    <a:lnTo>
                      <a:pt x="1934" y="2942"/>
                    </a:lnTo>
                    <a:lnTo>
                      <a:pt x="1909" y="2946"/>
                    </a:lnTo>
                    <a:lnTo>
                      <a:pt x="1883" y="2949"/>
                    </a:lnTo>
                    <a:lnTo>
                      <a:pt x="1858" y="2952"/>
                    </a:lnTo>
                    <a:lnTo>
                      <a:pt x="1832" y="2958"/>
                    </a:lnTo>
                    <a:lnTo>
                      <a:pt x="1805" y="2962"/>
                    </a:lnTo>
                    <a:lnTo>
                      <a:pt x="1779" y="2968"/>
                    </a:lnTo>
                    <a:lnTo>
                      <a:pt x="1753" y="2974"/>
                    </a:lnTo>
                    <a:lnTo>
                      <a:pt x="1725" y="2981"/>
                    </a:lnTo>
                    <a:lnTo>
                      <a:pt x="1699" y="2987"/>
                    </a:lnTo>
                    <a:lnTo>
                      <a:pt x="1671" y="2994"/>
                    </a:lnTo>
                    <a:lnTo>
                      <a:pt x="1643" y="3002"/>
                    </a:lnTo>
                    <a:lnTo>
                      <a:pt x="1615" y="3009"/>
                    </a:lnTo>
                    <a:lnTo>
                      <a:pt x="1587" y="3016"/>
                    </a:lnTo>
                    <a:lnTo>
                      <a:pt x="1558" y="3024"/>
                    </a:lnTo>
                    <a:lnTo>
                      <a:pt x="1528" y="3031"/>
                    </a:lnTo>
                    <a:lnTo>
                      <a:pt x="1499" y="3039"/>
                    </a:lnTo>
                    <a:lnTo>
                      <a:pt x="1469" y="3046"/>
                    </a:lnTo>
                    <a:lnTo>
                      <a:pt x="1439" y="3053"/>
                    </a:lnTo>
                    <a:lnTo>
                      <a:pt x="1408" y="3060"/>
                    </a:lnTo>
                    <a:lnTo>
                      <a:pt x="1378" y="3066"/>
                    </a:lnTo>
                    <a:lnTo>
                      <a:pt x="1346" y="3073"/>
                    </a:lnTo>
                    <a:lnTo>
                      <a:pt x="1314" y="3079"/>
                    </a:lnTo>
                    <a:lnTo>
                      <a:pt x="1314" y="2990"/>
                    </a:lnTo>
                    <a:lnTo>
                      <a:pt x="1306" y="2906"/>
                    </a:lnTo>
                    <a:lnTo>
                      <a:pt x="1293" y="2828"/>
                    </a:lnTo>
                    <a:lnTo>
                      <a:pt x="1274" y="2753"/>
                    </a:lnTo>
                    <a:lnTo>
                      <a:pt x="1251" y="2684"/>
                    </a:lnTo>
                    <a:lnTo>
                      <a:pt x="1223" y="2617"/>
                    </a:lnTo>
                    <a:lnTo>
                      <a:pt x="1192" y="2552"/>
                    </a:lnTo>
                    <a:lnTo>
                      <a:pt x="1158" y="2491"/>
                    </a:lnTo>
                    <a:lnTo>
                      <a:pt x="1123" y="2430"/>
                    </a:lnTo>
                    <a:lnTo>
                      <a:pt x="1085" y="2371"/>
                    </a:lnTo>
                    <a:lnTo>
                      <a:pt x="1047" y="2313"/>
                    </a:lnTo>
                    <a:lnTo>
                      <a:pt x="1009" y="2253"/>
                    </a:lnTo>
                    <a:lnTo>
                      <a:pt x="972" y="2194"/>
                    </a:lnTo>
                    <a:lnTo>
                      <a:pt x="936" y="2133"/>
                    </a:lnTo>
                    <a:lnTo>
                      <a:pt x="903" y="2071"/>
                    </a:lnTo>
                    <a:lnTo>
                      <a:pt x="872" y="2006"/>
                    </a:lnTo>
                    <a:lnTo>
                      <a:pt x="843" y="1940"/>
                    </a:lnTo>
                    <a:lnTo>
                      <a:pt x="817" y="1874"/>
                    </a:lnTo>
                    <a:lnTo>
                      <a:pt x="790" y="1808"/>
                    </a:lnTo>
                    <a:lnTo>
                      <a:pt x="766" y="1743"/>
                    </a:lnTo>
                    <a:lnTo>
                      <a:pt x="742" y="1677"/>
                    </a:lnTo>
                    <a:lnTo>
                      <a:pt x="720" y="1613"/>
                    </a:lnTo>
                    <a:lnTo>
                      <a:pt x="697" y="1548"/>
                    </a:lnTo>
                    <a:lnTo>
                      <a:pt x="675" y="1482"/>
                    </a:lnTo>
                    <a:lnTo>
                      <a:pt x="652" y="1417"/>
                    </a:lnTo>
                    <a:lnTo>
                      <a:pt x="630" y="1352"/>
                    </a:lnTo>
                    <a:lnTo>
                      <a:pt x="607" y="1287"/>
                    </a:lnTo>
                    <a:lnTo>
                      <a:pt x="583" y="1221"/>
                    </a:lnTo>
                    <a:lnTo>
                      <a:pt x="558" y="1156"/>
                    </a:lnTo>
                    <a:lnTo>
                      <a:pt x="533" y="1091"/>
                    </a:lnTo>
                    <a:lnTo>
                      <a:pt x="507" y="1025"/>
                    </a:lnTo>
                    <a:lnTo>
                      <a:pt x="478" y="959"/>
                    </a:lnTo>
                    <a:lnTo>
                      <a:pt x="464" y="932"/>
                    </a:lnTo>
                    <a:lnTo>
                      <a:pt x="446" y="905"/>
                    </a:lnTo>
                    <a:lnTo>
                      <a:pt x="426" y="876"/>
                    </a:lnTo>
                    <a:lnTo>
                      <a:pt x="403" y="848"/>
                    </a:lnTo>
                    <a:lnTo>
                      <a:pt x="378" y="819"/>
                    </a:lnTo>
                    <a:lnTo>
                      <a:pt x="353" y="791"/>
                    </a:lnTo>
                    <a:lnTo>
                      <a:pt x="325" y="761"/>
                    </a:lnTo>
                    <a:lnTo>
                      <a:pt x="298" y="732"/>
                    </a:lnTo>
                    <a:lnTo>
                      <a:pt x="270" y="703"/>
                    </a:lnTo>
                    <a:lnTo>
                      <a:pt x="243" y="674"/>
                    </a:lnTo>
                    <a:lnTo>
                      <a:pt x="216" y="644"/>
                    </a:lnTo>
                    <a:lnTo>
                      <a:pt x="192" y="616"/>
                    </a:lnTo>
                    <a:lnTo>
                      <a:pt x="169" y="587"/>
                    </a:lnTo>
                    <a:lnTo>
                      <a:pt x="149" y="560"/>
                    </a:lnTo>
                    <a:lnTo>
                      <a:pt x="132" y="532"/>
                    </a:lnTo>
                    <a:lnTo>
                      <a:pt x="119" y="505"/>
                    </a:lnTo>
                    <a:lnTo>
                      <a:pt x="99" y="452"/>
                    </a:lnTo>
                    <a:lnTo>
                      <a:pt x="83" y="401"/>
                    </a:lnTo>
                    <a:lnTo>
                      <a:pt x="71" y="352"/>
                    </a:lnTo>
                    <a:lnTo>
                      <a:pt x="60" y="303"/>
                    </a:lnTo>
                    <a:lnTo>
                      <a:pt x="49" y="253"/>
                    </a:lnTo>
                    <a:lnTo>
                      <a:pt x="36" y="203"/>
                    </a:lnTo>
                    <a:lnTo>
                      <a:pt x="21" y="151"/>
                    </a:lnTo>
                    <a:lnTo>
                      <a:pt x="0" y="98"/>
                    </a:lnTo>
                    <a:lnTo>
                      <a:pt x="29" y="98"/>
                    </a:lnTo>
                    <a:lnTo>
                      <a:pt x="58" y="96"/>
                    </a:lnTo>
                    <a:lnTo>
                      <a:pt x="88" y="93"/>
                    </a:lnTo>
                    <a:lnTo>
                      <a:pt x="116" y="87"/>
                    </a:lnTo>
                    <a:lnTo>
                      <a:pt x="145" y="81"/>
                    </a:lnTo>
                    <a:lnTo>
                      <a:pt x="175" y="74"/>
                    </a:lnTo>
                    <a:lnTo>
                      <a:pt x="203" y="65"/>
                    </a:lnTo>
                    <a:lnTo>
                      <a:pt x="232" y="58"/>
                    </a:lnTo>
                    <a:lnTo>
                      <a:pt x="260" y="49"/>
                    </a:lnTo>
                    <a:lnTo>
                      <a:pt x="289" y="40"/>
                    </a:lnTo>
                    <a:lnTo>
                      <a:pt x="318" y="32"/>
                    </a:lnTo>
                    <a:lnTo>
                      <a:pt x="346" y="25"/>
                    </a:lnTo>
                    <a:lnTo>
                      <a:pt x="376" y="17"/>
                    </a:lnTo>
                    <a:lnTo>
                      <a:pt x="404" y="11"/>
                    </a:lnTo>
                    <a:lnTo>
                      <a:pt x="433" y="6"/>
                    </a:lnTo>
                    <a:lnTo>
                      <a:pt x="463" y="3"/>
                    </a:lnTo>
                    <a:lnTo>
                      <a:pt x="484" y="1"/>
                    </a:lnTo>
                    <a:lnTo>
                      <a:pt x="505" y="0"/>
                    </a:lnTo>
                    <a:lnTo>
                      <a:pt x="525" y="0"/>
                    </a:lnTo>
                    <a:lnTo>
                      <a:pt x="546" y="1"/>
                    </a:lnTo>
                    <a:lnTo>
                      <a:pt x="566" y="3"/>
                    </a:lnTo>
                    <a:lnTo>
                      <a:pt x="587" y="4"/>
                    </a:lnTo>
                    <a:lnTo>
                      <a:pt x="607" y="7"/>
                    </a:lnTo>
                    <a:lnTo>
                      <a:pt x="628" y="9"/>
                    </a:lnTo>
                    <a:lnTo>
                      <a:pt x="647" y="12"/>
                    </a:lnTo>
                    <a:lnTo>
                      <a:pt x="667" y="16"/>
                    </a:lnTo>
                    <a:lnTo>
                      <a:pt x="688" y="20"/>
                    </a:lnTo>
                    <a:lnTo>
                      <a:pt x="708" y="25"/>
                    </a:lnTo>
                    <a:lnTo>
                      <a:pt x="728" y="30"/>
                    </a:lnTo>
                    <a:lnTo>
                      <a:pt x="749" y="36"/>
                    </a:lnTo>
                    <a:lnTo>
                      <a:pt x="768" y="41"/>
                    </a:lnTo>
                    <a:lnTo>
                      <a:pt x="789" y="47"/>
                    </a:lnTo>
                    <a:lnTo>
                      <a:pt x="804" y="51"/>
                    </a:lnTo>
                    <a:lnTo>
                      <a:pt x="819" y="55"/>
                    </a:lnTo>
                    <a:lnTo>
                      <a:pt x="834" y="61"/>
                    </a:lnTo>
                    <a:lnTo>
                      <a:pt x="850" y="65"/>
                    </a:lnTo>
                    <a:lnTo>
                      <a:pt x="865" y="71"/>
                    </a:lnTo>
                    <a:lnTo>
                      <a:pt x="881" y="77"/>
                    </a:lnTo>
                    <a:lnTo>
                      <a:pt x="896" y="83"/>
                    </a:lnTo>
                    <a:lnTo>
                      <a:pt x="911" y="89"/>
                    </a:lnTo>
                    <a:lnTo>
                      <a:pt x="927" y="97"/>
                    </a:lnTo>
                    <a:lnTo>
                      <a:pt x="941" y="105"/>
                    </a:lnTo>
                    <a:lnTo>
                      <a:pt x="954" y="114"/>
                    </a:lnTo>
                    <a:lnTo>
                      <a:pt x="967" y="122"/>
                    </a:lnTo>
                    <a:lnTo>
                      <a:pt x="980" y="132"/>
                    </a:lnTo>
                    <a:lnTo>
                      <a:pt x="992" y="142"/>
                    </a:lnTo>
                    <a:lnTo>
                      <a:pt x="1002" y="153"/>
                    </a:lnTo>
                    <a:lnTo>
                      <a:pt x="1011" y="165"/>
                    </a:lnTo>
                    <a:lnTo>
                      <a:pt x="1031" y="200"/>
                    </a:lnTo>
                    <a:lnTo>
                      <a:pt x="1047" y="239"/>
                    </a:lnTo>
                    <a:lnTo>
                      <a:pt x="1058" y="278"/>
                    </a:lnTo>
                    <a:lnTo>
                      <a:pt x="1068" y="320"/>
                    </a:lnTo>
                    <a:lnTo>
                      <a:pt x="1077" y="362"/>
                    </a:lnTo>
                    <a:lnTo>
                      <a:pt x="1088" y="401"/>
                    </a:lnTo>
                    <a:lnTo>
                      <a:pt x="1104" y="440"/>
                    </a:lnTo>
                    <a:lnTo>
                      <a:pt x="1124" y="475"/>
                    </a:lnTo>
                    <a:lnTo>
                      <a:pt x="1136" y="492"/>
                    </a:lnTo>
                    <a:lnTo>
                      <a:pt x="1148" y="508"/>
                    </a:lnTo>
                    <a:lnTo>
                      <a:pt x="1161" y="523"/>
                    </a:lnTo>
                    <a:lnTo>
                      <a:pt x="1174" y="539"/>
                    </a:lnTo>
                    <a:lnTo>
                      <a:pt x="1189" y="554"/>
                    </a:lnTo>
                    <a:lnTo>
                      <a:pt x="1203" y="569"/>
                    </a:lnTo>
                    <a:lnTo>
                      <a:pt x="1218" y="583"/>
                    </a:lnTo>
                    <a:lnTo>
                      <a:pt x="1234" y="596"/>
                    </a:lnTo>
                    <a:lnTo>
                      <a:pt x="1250" y="609"/>
                    </a:lnTo>
                    <a:lnTo>
                      <a:pt x="1267" y="622"/>
                    </a:lnTo>
                    <a:lnTo>
                      <a:pt x="1283" y="634"/>
                    </a:lnTo>
                    <a:lnTo>
                      <a:pt x="1301" y="645"/>
                    </a:lnTo>
                    <a:lnTo>
                      <a:pt x="1318" y="655"/>
                    </a:lnTo>
                    <a:lnTo>
                      <a:pt x="1336" y="665"/>
                    </a:lnTo>
                    <a:lnTo>
                      <a:pt x="1355" y="674"/>
                    </a:lnTo>
                    <a:lnTo>
                      <a:pt x="1373" y="682"/>
                    </a:lnTo>
                    <a:lnTo>
                      <a:pt x="1383" y="685"/>
                    </a:lnTo>
                    <a:lnTo>
                      <a:pt x="1395" y="688"/>
                    </a:lnTo>
                    <a:lnTo>
                      <a:pt x="1407" y="692"/>
                    </a:lnTo>
                    <a:lnTo>
                      <a:pt x="1421" y="694"/>
                    </a:lnTo>
                    <a:lnTo>
                      <a:pt x="1434" y="696"/>
                    </a:lnTo>
                    <a:lnTo>
                      <a:pt x="1448" y="697"/>
                    </a:lnTo>
                    <a:lnTo>
                      <a:pt x="1462" y="698"/>
                    </a:lnTo>
                    <a:lnTo>
                      <a:pt x="1478" y="699"/>
                    </a:lnTo>
                    <a:lnTo>
                      <a:pt x="1492" y="700"/>
                    </a:lnTo>
                    <a:lnTo>
                      <a:pt x="1507" y="700"/>
                    </a:lnTo>
                    <a:lnTo>
                      <a:pt x="1522" y="699"/>
                    </a:lnTo>
                    <a:lnTo>
                      <a:pt x="1536" y="699"/>
                    </a:lnTo>
                    <a:lnTo>
                      <a:pt x="1549" y="698"/>
                    </a:lnTo>
                    <a:lnTo>
                      <a:pt x="1561" y="696"/>
                    </a:lnTo>
                    <a:lnTo>
                      <a:pt x="1573" y="694"/>
                    </a:lnTo>
                    <a:lnTo>
                      <a:pt x="1584" y="692"/>
                    </a:lnTo>
                    <a:lnTo>
                      <a:pt x="1573" y="784"/>
                    </a:lnTo>
                    <a:lnTo>
                      <a:pt x="1558" y="876"/>
                    </a:lnTo>
                    <a:lnTo>
                      <a:pt x="1541" y="969"/>
                    </a:lnTo>
                    <a:lnTo>
                      <a:pt x="1523" y="1062"/>
                    </a:lnTo>
                    <a:lnTo>
                      <a:pt x="1505" y="1154"/>
                    </a:lnTo>
                    <a:lnTo>
                      <a:pt x="1488" y="1248"/>
                    </a:lnTo>
                    <a:lnTo>
                      <a:pt x="1473" y="1339"/>
                    </a:lnTo>
                    <a:lnTo>
                      <a:pt x="1462" y="1431"/>
                    </a:lnTo>
                    <a:lnTo>
                      <a:pt x="1466" y="1459"/>
                    </a:lnTo>
                    <a:lnTo>
                      <a:pt x="1473" y="1489"/>
                    </a:lnTo>
                    <a:lnTo>
                      <a:pt x="1485" y="1524"/>
                    </a:lnTo>
                    <a:lnTo>
                      <a:pt x="1500" y="1556"/>
                    </a:lnTo>
                    <a:lnTo>
                      <a:pt x="1517" y="1588"/>
                    </a:lnTo>
                    <a:lnTo>
                      <a:pt x="1536" y="1617"/>
                    </a:lnTo>
                    <a:lnTo>
                      <a:pt x="1557" y="1639"/>
                    </a:lnTo>
                    <a:lnTo>
                      <a:pt x="1579" y="1654"/>
                    </a:lnTo>
                    <a:lnTo>
                      <a:pt x="1605" y="1669"/>
                    </a:lnTo>
                    <a:lnTo>
                      <a:pt x="1632" y="1683"/>
                    </a:lnTo>
                    <a:lnTo>
                      <a:pt x="1658" y="1699"/>
                    </a:lnTo>
                    <a:lnTo>
                      <a:pt x="1684" y="1717"/>
                    </a:lnTo>
                    <a:lnTo>
                      <a:pt x="1710" y="1736"/>
                    </a:lnTo>
                    <a:lnTo>
                      <a:pt x="1735" y="1754"/>
                    </a:lnTo>
                    <a:lnTo>
                      <a:pt x="1760" y="1775"/>
                    </a:lnTo>
                    <a:lnTo>
                      <a:pt x="1786" y="1797"/>
                    </a:lnTo>
                    <a:lnTo>
                      <a:pt x="1810" y="1820"/>
                    </a:lnTo>
                    <a:lnTo>
                      <a:pt x="1833" y="1844"/>
                    </a:lnTo>
                    <a:lnTo>
                      <a:pt x="1856" y="1869"/>
                    </a:lnTo>
                    <a:lnTo>
                      <a:pt x="1878" y="1895"/>
                    </a:lnTo>
                    <a:lnTo>
                      <a:pt x="1900" y="1921"/>
                    </a:lnTo>
                    <a:lnTo>
                      <a:pt x="1921" y="1949"/>
                    </a:lnTo>
                    <a:lnTo>
                      <a:pt x="1941" y="1977"/>
                    </a:lnTo>
                    <a:lnTo>
                      <a:pt x="1959" y="2007"/>
                    </a:lnTo>
                    <a:lnTo>
                      <a:pt x="1976" y="2036"/>
                    </a:lnTo>
                    <a:lnTo>
                      <a:pt x="1991" y="2065"/>
                    </a:lnTo>
                    <a:lnTo>
                      <a:pt x="2007" y="2096"/>
                    </a:lnTo>
                    <a:lnTo>
                      <a:pt x="2022" y="2128"/>
                    </a:lnTo>
                    <a:lnTo>
                      <a:pt x="2036" y="2161"/>
                    </a:lnTo>
                    <a:lnTo>
                      <a:pt x="2051" y="2195"/>
                    </a:lnTo>
                    <a:lnTo>
                      <a:pt x="2064" y="2229"/>
                    </a:lnTo>
                    <a:lnTo>
                      <a:pt x="2078" y="2263"/>
                    </a:lnTo>
                    <a:lnTo>
                      <a:pt x="2091" y="2298"/>
                    </a:lnTo>
                    <a:lnTo>
                      <a:pt x="2105" y="2332"/>
                    </a:lnTo>
                    <a:lnTo>
                      <a:pt x="2118" y="2368"/>
                    </a:lnTo>
                    <a:lnTo>
                      <a:pt x="2131" y="2400"/>
                    </a:lnTo>
                    <a:lnTo>
                      <a:pt x="2143" y="2435"/>
                    </a:lnTo>
                    <a:lnTo>
                      <a:pt x="2156" y="2466"/>
                    </a:lnTo>
                    <a:lnTo>
                      <a:pt x="2168" y="2498"/>
                    </a:lnTo>
                    <a:lnTo>
                      <a:pt x="2181" y="252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0" name="Freeform 22">
                <a:extLst>
                  <a:ext uri="{FF2B5EF4-FFF2-40B4-BE49-F238E27FC236}">
                    <a16:creationId xmlns:a16="http://schemas.microsoft.com/office/drawing/2014/main" id="{734BE4D5-94F6-B215-409B-129E6C8F63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993"/>
                <a:ext cx="345" cy="445"/>
              </a:xfrm>
              <a:custGeom>
                <a:avLst/>
                <a:gdLst>
                  <a:gd name="T0" fmla="*/ 2668 w 2758"/>
                  <a:gd name="T1" fmla="*/ 3544 h 3562"/>
                  <a:gd name="T2" fmla="*/ 2560 w 2758"/>
                  <a:gd name="T3" fmla="*/ 3474 h 3562"/>
                  <a:gd name="T4" fmla="*/ 2457 w 2758"/>
                  <a:gd name="T5" fmla="*/ 3384 h 3562"/>
                  <a:gd name="T6" fmla="*/ 2346 w 2758"/>
                  <a:gd name="T7" fmla="*/ 3313 h 3562"/>
                  <a:gd name="T8" fmla="*/ 2245 w 2758"/>
                  <a:gd name="T9" fmla="*/ 3289 h 3562"/>
                  <a:gd name="T10" fmla="*/ 2171 w 2758"/>
                  <a:gd name="T11" fmla="*/ 3291 h 3562"/>
                  <a:gd name="T12" fmla="*/ 2098 w 2758"/>
                  <a:gd name="T13" fmla="*/ 3303 h 3562"/>
                  <a:gd name="T14" fmla="*/ 2012 w 2758"/>
                  <a:gd name="T15" fmla="*/ 3313 h 3562"/>
                  <a:gd name="T16" fmla="*/ 1888 w 2758"/>
                  <a:gd name="T17" fmla="*/ 3310 h 3562"/>
                  <a:gd name="T18" fmla="*/ 1743 w 2758"/>
                  <a:gd name="T19" fmla="*/ 3295 h 3562"/>
                  <a:gd name="T20" fmla="*/ 1596 w 2758"/>
                  <a:gd name="T21" fmla="*/ 3281 h 3562"/>
                  <a:gd name="T22" fmla="*/ 1459 w 2758"/>
                  <a:gd name="T23" fmla="*/ 3286 h 3562"/>
                  <a:gd name="T24" fmla="*/ 1336 w 2758"/>
                  <a:gd name="T25" fmla="*/ 3318 h 3562"/>
                  <a:gd name="T26" fmla="*/ 1213 w 2758"/>
                  <a:gd name="T27" fmla="*/ 3367 h 3562"/>
                  <a:gd name="T28" fmla="*/ 1091 w 2758"/>
                  <a:gd name="T29" fmla="*/ 3422 h 3562"/>
                  <a:gd name="T30" fmla="*/ 969 w 2758"/>
                  <a:gd name="T31" fmla="*/ 3471 h 3562"/>
                  <a:gd name="T32" fmla="*/ 880 w 2758"/>
                  <a:gd name="T33" fmla="*/ 3492 h 3562"/>
                  <a:gd name="T34" fmla="*/ 799 w 2758"/>
                  <a:gd name="T35" fmla="*/ 3499 h 3562"/>
                  <a:gd name="T36" fmla="*/ 716 w 2758"/>
                  <a:gd name="T37" fmla="*/ 3499 h 3562"/>
                  <a:gd name="T38" fmla="*/ 635 w 2758"/>
                  <a:gd name="T39" fmla="*/ 3497 h 3562"/>
                  <a:gd name="T40" fmla="*/ 23 w 2758"/>
                  <a:gd name="T41" fmla="*/ 11 h 3562"/>
                  <a:gd name="T42" fmla="*/ 69 w 2758"/>
                  <a:gd name="T43" fmla="*/ 36 h 3562"/>
                  <a:gd name="T44" fmla="*/ 115 w 2758"/>
                  <a:gd name="T45" fmla="*/ 59 h 3562"/>
                  <a:gd name="T46" fmla="*/ 163 w 2758"/>
                  <a:gd name="T47" fmla="*/ 79 h 3562"/>
                  <a:gd name="T48" fmla="*/ 234 w 2758"/>
                  <a:gd name="T49" fmla="*/ 92 h 3562"/>
                  <a:gd name="T50" fmla="*/ 323 w 2758"/>
                  <a:gd name="T51" fmla="*/ 93 h 3562"/>
                  <a:gd name="T52" fmla="*/ 411 w 2758"/>
                  <a:gd name="T53" fmla="*/ 87 h 3562"/>
                  <a:gd name="T54" fmla="*/ 500 w 2758"/>
                  <a:gd name="T55" fmla="*/ 88 h 3562"/>
                  <a:gd name="T56" fmla="*/ 635 w 2758"/>
                  <a:gd name="T57" fmla="*/ 124 h 3562"/>
                  <a:gd name="T58" fmla="*/ 803 w 2758"/>
                  <a:gd name="T59" fmla="*/ 197 h 3562"/>
                  <a:gd name="T60" fmla="*/ 964 w 2758"/>
                  <a:gd name="T61" fmla="*/ 275 h 3562"/>
                  <a:gd name="T62" fmla="*/ 1134 w 2758"/>
                  <a:gd name="T63" fmla="*/ 341 h 3562"/>
                  <a:gd name="T64" fmla="*/ 1282 w 2758"/>
                  <a:gd name="T65" fmla="*/ 374 h 3562"/>
                  <a:gd name="T66" fmla="*/ 1423 w 2758"/>
                  <a:gd name="T67" fmla="*/ 376 h 3562"/>
                  <a:gd name="T68" fmla="*/ 1574 w 2758"/>
                  <a:gd name="T69" fmla="*/ 366 h 3562"/>
                  <a:gd name="T70" fmla="*/ 1710 w 2758"/>
                  <a:gd name="T71" fmla="*/ 348 h 3562"/>
                  <a:gd name="T72" fmla="*/ 1831 w 2758"/>
                  <a:gd name="T73" fmla="*/ 473 h 3562"/>
                  <a:gd name="T74" fmla="*/ 1901 w 2758"/>
                  <a:gd name="T75" fmla="*/ 706 h 3562"/>
                  <a:gd name="T76" fmla="*/ 1930 w 2758"/>
                  <a:gd name="T77" fmla="*/ 923 h 3562"/>
                  <a:gd name="T78" fmla="*/ 1966 w 2758"/>
                  <a:gd name="T79" fmla="*/ 1162 h 3562"/>
                  <a:gd name="T80" fmla="*/ 2037 w 2758"/>
                  <a:gd name="T81" fmla="*/ 1378 h 3562"/>
                  <a:gd name="T82" fmla="*/ 2174 w 2758"/>
                  <a:gd name="T83" fmla="*/ 1615 h 3562"/>
                  <a:gd name="T84" fmla="*/ 2344 w 2758"/>
                  <a:gd name="T85" fmla="*/ 1891 h 3562"/>
                  <a:gd name="T86" fmla="*/ 2481 w 2758"/>
                  <a:gd name="T87" fmla="*/ 2128 h 3562"/>
                  <a:gd name="T88" fmla="*/ 2564 w 2758"/>
                  <a:gd name="T89" fmla="*/ 2394 h 3562"/>
                  <a:gd name="T90" fmla="*/ 2619 w 2758"/>
                  <a:gd name="T91" fmla="*/ 2728 h 3562"/>
                  <a:gd name="T92" fmla="*/ 2653 w 2758"/>
                  <a:gd name="T93" fmla="*/ 3042 h 3562"/>
                  <a:gd name="T94" fmla="*/ 2708 w 2758"/>
                  <a:gd name="T95" fmla="*/ 3376 h 3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758" h="3562">
                    <a:moveTo>
                      <a:pt x="2758" y="3562"/>
                    </a:moveTo>
                    <a:lnTo>
                      <a:pt x="2726" y="3561"/>
                    </a:lnTo>
                    <a:lnTo>
                      <a:pt x="2696" y="3554"/>
                    </a:lnTo>
                    <a:lnTo>
                      <a:pt x="2668" y="3544"/>
                    </a:lnTo>
                    <a:lnTo>
                      <a:pt x="2639" y="3530"/>
                    </a:lnTo>
                    <a:lnTo>
                      <a:pt x="2613" y="3513"/>
                    </a:lnTo>
                    <a:lnTo>
                      <a:pt x="2586" y="3495"/>
                    </a:lnTo>
                    <a:lnTo>
                      <a:pt x="2560" y="3474"/>
                    </a:lnTo>
                    <a:lnTo>
                      <a:pt x="2535" y="3452"/>
                    </a:lnTo>
                    <a:lnTo>
                      <a:pt x="2508" y="3429"/>
                    </a:lnTo>
                    <a:lnTo>
                      <a:pt x="2483" y="3406"/>
                    </a:lnTo>
                    <a:lnTo>
                      <a:pt x="2457" y="3384"/>
                    </a:lnTo>
                    <a:lnTo>
                      <a:pt x="2430" y="3363"/>
                    </a:lnTo>
                    <a:lnTo>
                      <a:pt x="2403" y="3344"/>
                    </a:lnTo>
                    <a:lnTo>
                      <a:pt x="2374" y="3327"/>
                    </a:lnTo>
                    <a:lnTo>
                      <a:pt x="2346" y="3313"/>
                    </a:lnTo>
                    <a:lnTo>
                      <a:pt x="2315" y="3302"/>
                    </a:lnTo>
                    <a:lnTo>
                      <a:pt x="2289" y="3296"/>
                    </a:lnTo>
                    <a:lnTo>
                      <a:pt x="2267" y="3292"/>
                    </a:lnTo>
                    <a:lnTo>
                      <a:pt x="2245" y="3289"/>
                    </a:lnTo>
                    <a:lnTo>
                      <a:pt x="2226" y="3288"/>
                    </a:lnTo>
                    <a:lnTo>
                      <a:pt x="2207" y="3288"/>
                    </a:lnTo>
                    <a:lnTo>
                      <a:pt x="2188" y="3289"/>
                    </a:lnTo>
                    <a:lnTo>
                      <a:pt x="2171" y="3291"/>
                    </a:lnTo>
                    <a:lnTo>
                      <a:pt x="2153" y="3294"/>
                    </a:lnTo>
                    <a:lnTo>
                      <a:pt x="2136" y="3297"/>
                    </a:lnTo>
                    <a:lnTo>
                      <a:pt x="2117" y="3300"/>
                    </a:lnTo>
                    <a:lnTo>
                      <a:pt x="2098" y="3303"/>
                    </a:lnTo>
                    <a:lnTo>
                      <a:pt x="2078" y="3307"/>
                    </a:lnTo>
                    <a:lnTo>
                      <a:pt x="2059" y="3309"/>
                    </a:lnTo>
                    <a:lnTo>
                      <a:pt x="2035" y="3312"/>
                    </a:lnTo>
                    <a:lnTo>
                      <a:pt x="2012" y="3313"/>
                    </a:lnTo>
                    <a:lnTo>
                      <a:pt x="1986" y="3314"/>
                    </a:lnTo>
                    <a:lnTo>
                      <a:pt x="1955" y="3314"/>
                    </a:lnTo>
                    <a:lnTo>
                      <a:pt x="1922" y="3312"/>
                    </a:lnTo>
                    <a:lnTo>
                      <a:pt x="1888" y="3310"/>
                    </a:lnTo>
                    <a:lnTo>
                      <a:pt x="1853" y="3307"/>
                    </a:lnTo>
                    <a:lnTo>
                      <a:pt x="1817" y="3303"/>
                    </a:lnTo>
                    <a:lnTo>
                      <a:pt x="1780" y="3299"/>
                    </a:lnTo>
                    <a:lnTo>
                      <a:pt x="1743" y="3295"/>
                    </a:lnTo>
                    <a:lnTo>
                      <a:pt x="1706" y="3290"/>
                    </a:lnTo>
                    <a:lnTo>
                      <a:pt x="1669" y="3287"/>
                    </a:lnTo>
                    <a:lnTo>
                      <a:pt x="1632" y="3284"/>
                    </a:lnTo>
                    <a:lnTo>
                      <a:pt x="1596" y="3281"/>
                    </a:lnTo>
                    <a:lnTo>
                      <a:pt x="1560" y="3280"/>
                    </a:lnTo>
                    <a:lnTo>
                      <a:pt x="1525" y="3280"/>
                    </a:lnTo>
                    <a:lnTo>
                      <a:pt x="1491" y="3283"/>
                    </a:lnTo>
                    <a:lnTo>
                      <a:pt x="1459" y="3286"/>
                    </a:lnTo>
                    <a:lnTo>
                      <a:pt x="1428" y="3291"/>
                    </a:lnTo>
                    <a:lnTo>
                      <a:pt x="1398" y="3299"/>
                    </a:lnTo>
                    <a:lnTo>
                      <a:pt x="1367" y="3308"/>
                    </a:lnTo>
                    <a:lnTo>
                      <a:pt x="1336" y="3318"/>
                    </a:lnTo>
                    <a:lnTo>
                      <a:pt x="1305" y="3329"/>
                    </a:lnTo>
                    <a:lnTo>
                      <a:pt x="1275" y="3341"/>
                    </a:lnTo>
                    <a:lnTo>
                      <a:pt x="1244" y="3354"/>
                    </a:lnTo>
                    <a:lnTo>
                      <a:pt x="1213" y="3367"/>
                    </a:lnTo>
                    <a:lnTo>
                      <a:pt x="1182" y="3381"/>
                    </a:lnTo>
                    <a:lnTo>
                      <a:pt x="1151" y="3395"/>
                    </a:lnTo>
                    <a:lnTo>
                      <a:pt x="1122" y="3409"/>
                    </a:lnTo>
                    <a:lnTo>
                      <a:pt x="1091" y="3422"/>
                    </a:lnTo>
                    <a:lnTo>
                      <a:pt x="1060" y="3435"/>
                    </a:lnTo>
                    <a:lnTo>
                      <a:pt x="1029" y="3447"/>
                    </a:lnTo>
                    <a:lnTo>
                      <a:pt x="1000" y="3460"/>
                    </a:lnTo>
                    <a:lnTo>
                      <a:pt x="969" y="3471"/>
                    </a:lnTo>
                    <a:lnTo>
                      <a:pt x="938" y="3479"/>
                    </a:lnTo>
                    <a:lnTo>
                      <a:pt x="919" y="3485"/>
                    </a:lnTo>
                    <a:lnTo>
                      <a:pt x="900" y="3489"/>
                    </a:lnTo>
                    <a:lnTo>
                      <a:pt x="880" y="3492"/>
                    </a:lnTo>
                    <a:lnTo>
                      <a:pt x="860" y="3495"/>
                    </a:lnTo>
                    <a:lnTo>
                      <a:pt x="840" y="3497"/>
                    </a:lnTo>
                    <a:lnTo>
                      <a:pt x="819" y="3498"/>
                    </a:lnTo>
                    <a:lnTo>
                      <a:pt x="799" y="3499"/>
                    </a:lnTo>
                    <a:lnTo>
                      <a:pt x="779" y="3500"/>
                    </a:lnTo>
                    <a:lnTo>
                      <a:pt x="758" y="3500"/>
                    </a:lnTo>
                    <a:lnTo>
                      <a:pt x="737" y="3500"/>
                    </a:lnTo>
                    <a:lnTo>
                      <a:pt x="716" y="3499"/>
                    </a:lnTo>
                    <a:lnTo>
                      <a:pt x="696" y="3499"/>
                    </a:lnTo>
                    <a:lnTo>
                      <a:pt x="675" y="3498"/>
                    </a:lnTo>
                    <a:lnTo>
                      <a:pt x="654" y="3497"/>
                    </a:lnTo>
                    <a:lnTo>
                      <a:pt x="635" y="3497"/>
                    </a:lnTo>
                    <a:lnTo>
                      <a:pt x="615" y="3496"/>
                    </a:lnTo>
                    <a:lnTo>
                      <a:pt x="0" y="0"/>
                    </a:lnTo>
                    <a:lnTo>
                      <a:pt x="11" y="5"/>
                    </a:lnTo>
                    <a:lnTo>
                      <a:pt x="23" y="11"/>
                    </a:lnTo>
                    <a:lnTo>
                      <a:pt x="34" y="18"/>
                    </a:lnTo>
                    <a:lnTo>
                      <a:pt x="46" y="23"/>
                    </a:lnTo>
                    <a:lnTo>
                      <a:pt x="57" y="30"/>
                    </a:lnTo>
                    <a:lnTo>
                      <a:pt x="69" y="36"/>
                    </a:lnTo>
                    <a:lnTo>
                      <a:pt x="80" y="42"/>
                    </a:lnTo>
                    <a:lnTo>
                      <a:pt x="92" y="48"/>
                    </a:lnTo>
                    <a:lnTo>
                      <a:pt x="103" y="54"/>
                    </a:lnTo>
                    <a:lnTo>
                      <a:pt x="115" y="59"/>
                    </a:lnTo>
                    <a:lnTo>
                      <a:pt x="128" y="65"/>
                    </a:lnTo>
                    <a:lnTo>
                      <a:pt x="139" y="70"/>
                    </a:lnTo>
                    <a:lnTo>
                      <a:pt x="151" y="75"/>
                    </a:lnTo>
                    <a:lnTo>
                      <a:pt x="163" y="79"/>
                    </a:lnTo>
                    <a:lnTo>
                      <a:pt x="176" y="82"/>
                    </a:lnTo>
                    <a:lnTo>
                      <a:pt x="188" y="86"/>
                    </a:lnTo>
                    <a:lnTo>
                      <a:pt x="211" y="90"/>
                    </a:lnTo>
                    <a:lnTo>
                      <a:pt x="234" y="92"/>
                    </a:lnTo>
                    <a:lnTo>
                      <a:pt x="256" y="95"/>
                    </a:lnTo>
                    <a:lnTo>
                      <a:pt x="279" y="95"/>
                    </a:lnTo>
                    <a:lnTo>
                      <a:pt x="301" y="95"/>
                    </a:lnTo>
                    <a:lnTo>
                      <a:pt x="323" y="93"/>
                    </a:lnTo>
                    <a:lnTo>
                      <a:pt x="345" y="91"/>
                    </a:lnTo>
                    <a:lnTo>
                      <a:pt x="367" y="89"/>
                    </a:lnTo>
                    <a:lnTo>
                      <a:pt x="389" y="88"/>
                    </a:lnTo>
                    <a:lnTo>
                      <a:pt x="411" y="87"/>
                    </a:lnTo>
                    <a:lnTo>
                      <a:pt x="433" y="86"/>
                    </a:lnTo>
                    <a:lnTo>
                      <a:pt x="456" y="86"/>
                    </a:lnTo>
                    <a:lnTo>
                      <a:pt x="478" y="86"/>
                    </a:lnTo>
                    <a:lnTo>
                      <a:pt x="500" y="88"/>
                    </a:lnTo>
                    <a:lnTo>
                      <a:pt x="522" y="91"/>
                    </a:lnTo>
                    <a:lnTo>
                      <a:pt x="545" y="97"/>
                    </a:lnTo>
                    <a:lnTo>
                      <a:pt x="591" y="110"/>
                    </a:lnTo>
                    <a:lnTo>
                      <a:pt x="635" y="124"/>
                    </a:lnTo>
                    <a:lnTo>
                      <a:pt x="677" y="141"/>
                    </a:lnTo>
                    <a:lnTo>
                      <a:pt x="720" y="158"/>
                    </a:lnTo>
                    <a:lnTo>
                      <a:pt x="761" y="177"/>
                    </a:lnTo>
                    <a:lnTo>
                      <a:pt x="803" y="197"/>
                    </a:lnTo>
                    <a:lnTo>
                      <a:pt x="843" y="216"/>
                    </a:lnTo>
                    <a:lnTo>
                      <a:pt x="883" y="235"/>
                    </a:lnTo>
                    <a:lnTo>
                      <a:pt x="924" y="255"/>
                    </a:lnTo>
                    <a:lnTo>
                      <a:pt x="964" y="275"/>
                    </a:lnTo>
                    <a:lnTo>
                      <a:pt x="1006" y="292"/>
                    </a:lnTo>
                    <a:lnTo>
                      <a:pt x="1048" y="310"/>
                    </a:lnTo>
                    <a:lnTo>
                      <a:pt x="1090" y="326"/>
                    </a:lnTo>
                    <a:lnTo>
                      <a:pt x="1134" y="341"/>
                    </a:lnTo>
                    <a:lnTo>
                      <a:pt x="1178" y="354"/>
                    </a:lnTo>
                    <a:lnTo>
                      <a:pt x="1224" y="365"/>
                    </a:lnTo>
                    <a:lnTo>
                      <a:pt x="1251" y="369"/>
                    </a:lnTo>
                    <a:lnTo>
                      <a:pt x="1282" y="374"/>
                    </a:lnTo>
                    <a:lnTo>
                      <a:pt x="1315" y="376"/>
                    </a:lnTo>
                    <a:lnTo>
                      <a:pt x="1349" y="377"/>
                    </a:lnTo>
                    <a:lnTo>
                      <a:pt x="1386" y="377"/>
                    </a:lnTo>
                    <a:lnTo>
                      <a:pt x="1423" y="376"/>
                    </a:lnTo>
                    <a:lnTo>
                      <a:pt x="1460" y="375"/>
                    </a:lnTo>
                    <a:lnTo>
                      <a:pt x="1498" y="373"/>
                    </a:lnTo>
                    <a:lnTo>
                      <a:pt x="1536" y="369"/>
                    </a:lnTo>
                    <a:lnTo>
                      <a:pt x="1574" y="366"/>
                    </a:lnTo>
                    <a:lnTo>
                      <a:pt x="1610" y="362"/>
                    </a:lnTo>
                    <a:lnTo>
                      <a:pt x="1645" y="357"/>
                    </a:lnTo>
                    <a:lnTo>
                      <a:pt x="1678" y="353"/>
                    </a:lnTo>
                    <a:lnTo>
                      <a:pt x="1710" y="348"/>
                    </a:lnTo>
                    <a:lnTo>
                      <a:pt x="1739" y="343"/>
                    </a:lnTo>
                    <a:lnTo>
                      <a:pt x="1765" y="338"/>
                    </a:lnTo>
                    <a:lnTo>
                      <a:pt x="1801" y="408"/>
                    </a:lnTo>
                    <a:lnTo>
                      <a:pt x="1831" y="473"/>
                    </a:lnTo>
                    <a:lnTo>
                      <a:pt x="1855" y="534"/>
                    </a:lnTo>
                    <a:lnTo>
                      <a:pt x="1874" y="593"/>
                    </a:lnTo>
                    <a:lnTo>
                      <a:pt x="1889" y="651"/>
                    </a:lnTo>
                    <a:lnTo>
                      <a:pt x="1901" y="706"/>
                    </a:lnTo>
                    <a:lnTo>
                      <a:pt x="1910" y="760"/>
                    </a:lnTo>
                    <a:lnTo>
                      <a:pt x="1918" y="814"/>
                    </a:lnTo>
                    <a:lnTo>
                      <a:pt x="1924" y="868"/>
                    </a:lnTo>
                    <a:lnTo>
                      <a:pt x="1930" y="923"/>
                    </a:lnTo>
                    <a:lnTo>
                      <a:pt x="1936" y="979"/>
                    </a:lnTo>
                    <a:lnTo>
                      <a:pt x="1944" y="1037"/>
                    </a:lnTo>
                    <a:lnTo>
                      <a:pt x="1954" y="1098"/>
                    </a:lnTo>
                    <a:lnTo>
                      <a:pt x="1966" y="1162"/>
                    </a:lnTo>
                    <a:lnTo>
                      <a:pt x="1983" y="1228"/>
                    </a:lnTo>
                    <a:lnTo>
                      <a:pt x="2002" y="1299"/>
                    </a:lnTo>
                    <a:lnTo>
                      <a:pt x="2016" y="1334"/>
                    </a:lnTo>
                    <a:lnTo>
                      <a:pt x="2037" y="1378"/>
                    </a:lnTo>
                    <a:lnTo>
                      <a:pt x="2064" y="1430"/>
                    </a:lnTo>
                    <a:lnTo>
                      <a:pt x="2097" y="1487"/>
                    </a:lnTo>
                    <a:lnTo>
                      <a:pt x="2133" y="1550"/>
                    </a:lnTo>
                    <a:lnTo>
                      <a:pt x="2174" y="1615"/>
                    </a:lnTo>
                    <a:lnTo>
                      <a:pt x="2216" y="1684"/>
                    </a:lnTo>
                    <a:lnTo>
                      <a:pt x="2259" y="1753"/>
                    </a:lnTo>
                    <a:lnTo>
                      <a:pt x="2303" y="1823"/>
                    </a:lnTo>
                    <a:lnTo>
                      <a:pt x="2344" y="1891"/>
                    </a:lnTo>
                    <a:lnTo>
                      <a:pt x="2384" y="1957"/>
                    </a:lnTo>
                    <a:lnTo>
                      <a:pt x="2421" y="2019"/>
                    </a:lnTo>
                    <a:lnTo>
                      <a:pt x="2453" y="2076"/>
                    </a:lnTo>
                    <a:lnTo>
                      <a:pt x="2481" y="2128"/>
                    </a:lnTo>
                    <a:lnTo>
                      <a:pt x="2502" y="2172"/>
                    </a:lnTo>
                    <a:lnTo>
                      <a:pt x="2515" y="2207"/>
                    </a:lnTo>
                    <a:lnTo>
                      <a:pt x="2542" y="2302"/>
                    </a:lnTo>
                    <a:lnTo>
                      <a:pt x="2564" y="2394"/>
                    </a:lnTo>
                    <a:lnTo>
                      <a:pt x="2583" y="2480"/>
                    </a:lnTo>
                    <a:lnTo>
                      <a:pt x="2597" y="2565"/>
                    </a:lnTo>
                    <a:lnTo>
                      <a:pt x="2609" y="2647"/>
                    </a:lnTo>
                    <a:lnTo>
                      <a:pt x="2619" y="2728"/>
                    </a:lnTo>
                    <a:lnTo>
                      <a:pt x="2628" y="2807"/>
                    </a:lnTo>
                    <a:lnTo>
                      <a:pt x="2637" y="2885"/>
                    </a:lnTo>
                    <a:lnTo>
                      <a:pt x="2645" y="2963"/>
                    </a:lnTo>
                    <a:lnTo>
                      <a:pt x="2653" y="3042"/>
                    </a:lnTo>
                    <a:lnTo>
                      <a:pt x="2663" y="3122"/>
                    </a:lnTo>
                    <a:lnTo>
                      <a:pt x="2675" y="3203"/>
                    </a:lnTo>
                    <a:lnTo>
                      <a:pt x="2690" y="3288"/>
                    </a:lnTo>
                    <a:lnTo>
                      <a:pt x="2708" y="3376"/>
                    </a:lnTo>
                    <a:lnTo>
                      <a:pt x="2730" y="3466"/>
                    </a:lnTo>
                    <a:lnTo>
                      <a:pt x="2758" y="3562"/>
                    </a:lnTo>
                    <a:close/>
                  </a:path>
                </a:pathLst>
              </a:custGeom>
              <a:solidFill>
                <a:srgbClr val="0016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1" name="Freeform 23">
                <a:extLst>
                  <a:ext uri="{FF2B5EF4-FFF2-40B4-BE49-F238E27FC236}">
                    <a16:creationId xmlns:a16="http://schemas.microsoft.com/office/drawing/2014/main" id="{ACE1BE13-F12E-A008-3446-CF6745E2C3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2" y="1394"/>
                <a:ext cx="39" cy="35"/>
              </a:xfrm>
              <a:custGeom>
                <a:avLst/>
                <a:gdLst>
                  <a:gd name="T0" fmla="*/ 146 w 307"/>
                  <a:gd name="T1" fmla="*/ 279 h 279"/>
                  <a:gd name="T2" fmla="*/ 0 w 307"/>
                  <a:gd name="T3" fmla="*/ 23 h 279"/>
                  <a:gd name="T4" fmla="*/ 16 w 307"/>
                  <a:gd name="T5" fmla="*/ 19 h 279"/>
                  <a:gd name="T6" fmla="*/ 34 w 307"/>
                  <a:gd name="T7" fmla="*/ 14 h 279"/>
                  <a:gd name="T8" fmla="*/ 53 w 307"/>
                  <a:gd name="T9" fmla="*/ 10 h 279"/>
                  <a:gd name="T10" fmla="*/ 72 w 307"/>
                  <a:gd name="T11" fmla="*/ 7 h 279"/>
                  <a:gd name="T12" fmla="*/ 92 w 307"/>
                  <a:gd name="T13" fmla="*/ 3 h 279"/>
                  <a:gd name="T14" fmla="*/ 113 w 307"/>
                  <a:gd name="T15" fmla="*/ 1 h 279"/>
                  <a:gd name="T16" fmla="*/ 134 w 307"/>
                  <a:gd name="T17" fmla="*/ 0 h 279"/>
                  <a:gd name="T18" fmla="*/ 155 w 307"/>
                  <a:gd name="T19" fmla="*/ 0 h 279"/>
                  <a:gd name="T20" fmla="*/ 176 w 307"/>
                  <a:gd name="T21" fmla="*/ 1 h 279"/>
                  <a:gd name="T22" fmla="*/ 196 w 307"/>
                  <a:gd name="T23" fmla="*/ 3 h 279"/>
                  <a:gd name="T24" fmla="*/ 215 w 307"/>
                  <a:gd name="T25" fmla="*/ 7 h 279"/>
                  <a:gd name="T26" fmla="*/ 233 w 307"/>
                  <a:gd name="T27" fmla="*/ 11 h 279"/>
                  <a:gd name="T28" fmla="*/ 251 w 307"/>
                  <a:gd name="T29" fmla="*/ 18 h 279"/>
                  <a:gd name="T30" fmla="*/ 266 w 307"/>
                  <a:gd name="T31" fmla="*/ 27 h 279"/>
                  <a:gd name="T32" fmla="*/ 279 w 307"/>
                  <a:gd name="T33" fmla="*/ 35 h 279"/>
                  <a:gd name="T34" fmla="*/ 291 w 307"/>
                  <a:gd name="T35" fmla="*/ 47 h 279"/>
                  <a:gd name="T36" fmla="*/ 302 w 307"/>
                  <a:gd name="T37" fmla="*/ 65 h 279"/>
                  <a:gd name="T38" fmla="*/ 307 w 307"/>
                  <a:gd name="T39" fmla="*/ 80 h 279"/>
                  <a:gd name="T40" fmla="*/ 306 w 307"/>
                  <a:gd name="T41" fmla="*/ 97 h 279"/>
                  <a:gd name="T42" fmla="*/ 299 w 307"/>
                  <a:gd name="T43" fmla="*/ 111 h 279"/>
                  <a:gd name="T44" fmla="*/ 288 w 307"/>
                  <a:gd name="T45" fmla="*/ 127 h 279"/>
                  <a:gd name="T46" fmla="*/ 275 w 307"/>
                  <a:gd name="T47" fmla="*/ 141 h 279"/>
                  <a:gd name="T48" fmla="*/ 259 w 307"/>
                  <a:gd name="T49" fmla="*/ 154 h 279"/>
                  <a:gd name="T50" fmla="*/ 242 w 307"/>
                  <a:gd name="T51" fmla="*/ 168 h 279"/>
                  <a:gd name="T52" fmla="*/ 223 w 307"/>
                  <a:gd name="T53" fmla="*/ 181 h 279"/>
                  <a:gd name="T54" fmla="*/ 205 w 307"/>
                  <a:gd name="T55" fmla="*/ 195 h 279"/>
                  <a:gd name="T56" fmla="*/ 188 w 307"/>
                  <a:gd name="T57" fmla="*/ 208 h 279"/>
                  <a:gd name="T58" fmla="*/ 172 w 307"/>
                  <a:gd name="T59" fmla="*/ 222 h 279"/>
                  <a:gd name="T60" fmla="*/ 160 w 307"/>
                  <a:gd name="T61" fmla="*/ 235 h 279"/>
                  <a:gd name="T62" fmla="*/ 150 w 307"/>
                  <a:gd name="T63" fmla="*/ 250 h 279"/>
                  <a:gd name="T64" fmla="*/ 146 w 307"/>
                  <a:gd name="T65" fmla="*/ 264 h 279"/>
                  <a:gd name="T66" fmla="*/ 146 w 307"/>
                  <a:gd name="T67" fmla="*/ 279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07" h="279">
                    <a:moveTo>
                      <a:pt x="146" y="279"/>
                    </a:moveTo>
                    <a:lnTo>
                      <a:pt x="0" y="23"/>
                    </a:lnTo>
                    <a:lnTo>
                      <a:pt x="16" y="19"/>
                    </a:lnTo>
                    <a:lnTo>
                      <a:pt x="34" y="14"/>
                    </a:lnTo>
                    <a:lnTo>
                      <a:pt x="53" y="10"/>
                    </a:lnTo>
                    <a:lnTo>
                      <a:pt x="72" y="7"/>
                    </a:lnTo>
                    <a:lnTo>
                      <a:pt x="92" y="3"/>
                    </a:lnTo>
                    <a:lnTo>
                      <a:pt x="113" y="1"/>
                    </a:lnTo>
                    <a:lnTo>
                      <a:pt x="134" y="0"/>
                    </a:lnTo>
                    <a:lnTo>
                      <a:pt x="155" y="0"/>
                    </a:lnTo>
                    <a:lnTo>
                      <a:pt x="176" y="1"/>
                    </a:lnTo>
                    <a:lnTo>
                      <a:pt x="196" y="3"/>
                    </a:lnTo>
                    <a:lnTo>
                      <a:pt x="215" y="7"/>
                    </a:lnTo>
                    <a:lnTo>
                      <a:pt x="233" y="11"/>
                    </a:lnTo>
                    <a:lnTo>
                      <a:pt x="251" y="18"/>
                    </a:lnTo>
                    <a:lnTo>
                      <a:pt x="266" y="27"/>
                    </a:lnTo>
                    <a:lnTo>
                      <a:pt x="279" y="35"/>
                    </a:lnTo>
                    <a:lnTo>
                      <a:pt x="291" y="47"/>
                    </a:lnTo>
                    <a:lnTo>
                      <a:pt x="302" y="65"/>
                    </a:lnTo>
                    <a:lnTo>
                      <a:pt x="307" y="80"/>
                    </a:lnTo>
                    <a:lnTo>
                      <a:pt x="306" y="97"/>
                    </a:lnTo>
                    <a:lnTo>
                      <a:pt x="299" y="111"/>
                    </a:lnTo>
                    <a:lnTo>
                      <a:pt x="288" y="127"/>
                    </a:lnTo>
                    <a:lnTo>
                      <a:pt x="275" y="141"/>
                    </a:lnTo>
                    <a:lnTo>
                      <a:pt x="259" y="154"/>
                    </a:lnTo>
                    <a:lnTo>
                      <a:pt x="242" y="168"/>
                    </a:lnTo>
                    <a:lnTo>
                      <a:pt x="223" y="181"/>
                    </a:lnTo>
                    <a:lnTo>
                      <a:pt x="205" y="195"/>
                    </a:lnTo>
                    <a:lnTo>
                      <a:pt x="188" y="208"/>
                    </a:lnTo>
                    <a:lnTo>
                      <a:pt x="172" y="222"/>
                    </a:lnTo>
                    <a:lnTo>
                      <a:pt x="160" y="235"/>
                    </a:lnTo>
                    <a:lnTo>
                      <a:pt x="150" y="250"/>
                    </a:lnTo>
                    <a:lnTo>
                      <a:pt x="146" y="264"/>
                    </a:lnTo>
                    <a:lnTo>
                      <a:pt x="146" y="279"/>
                    </a:lnTo>
                    <a:close/>
                  </a:path>
                </a:pathLst>
              </a:custGeom>
              <a:solidFill>
                <a:srgbClr val="848C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2" name="Freeform 24">
                <a:extLst>
                  <a:ext uri="{FF2B5EF4-FFF2-40B4-BE49-F238E27FC236}">
                    <a16:creationId xmlns:a16="http://schemas.microsoft.com/office/drawing/2014/main" id="{B1C2875A-1D37-FA43-CE91-2E556C3A54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1" y="1004"/>
                <a:ext cx="99" cy="240"/>
              </a:xfrm>
              <a:custGeom>
                <a:avLst/>
                <a:gdLst>
                  <a:gd name="T0" fmla="*/ 3 w 796"/>
                  <a:gd name="T1" fmla="*/ 65 h 1917"/>
                  <a:gd name="T2" fmla="*/ 11 w 796"/>
                  <a:gd name="T3" fmla="*/ 170 h 1917"/>
                  <a:gd name="T4" fmla="*/ 36 w 796"/>
                  <a:gd name="T5" fmla="*/ 237 h 1917"/>
                  <a:gd name="T6" fmla="*/ 58 w 796"/>
                  <a:gd name="T7" fmla="*/ 273 h 1917"/>
                  <a:gd name="T8" fmla="*/ 81 w 796"/>
                  <a:gd name="T9" fmla="*/ 306 h 1917"/>
                  <a:gd name="T10" fmla="*/ 105 w 796"/>
                  <a:gd name="T11" fmla="*/ 339 h 1917"/>
                  <a:gd name="T12" fmla="*/ 130 w 796"/>
                  <a:gd name="T13" fmla="*/ 370 h 1917"/>
                  <a:gd name="T14" fmla="*/ 156 w 796"/>
                  <a:gd name="T15" fmla="*/ 403 h 1917"/>
                  <a:gd name="T16" fmla="*/ 180 w 796"/>
                  <a:gd name="T17" fmla="*/ 436 h 1917"/>
                  <a:gd name="T18" fmla="*/ 202 w 796"/>
                  <a:gd name="T19" fmla="*/ 472 h 1917"/>
                  <a:gd name="T20" fmla="*/ 225 w 796"/>
                  <a:gd name="T21" fmla="*/ 524 h 1917"/>
                  <a:gd name="T22" fmla="*/ 239 w 796"/>
                  <a:gd name="T23" fmla="*/ 594 h 1917"/>
                  <a:gd name="T24" fmla="*/ 248 w 796"/>
                  <a:gd name="T25" fmla="*/ 667 h 1917"/>
                  <a:gd name="T26" fmla="*/ 268 w 796"/>
                  <a:gd name="T27" fmla="*/ 735 h 1917"/>
                  <a:gd name="T28" fmla="*/ 301 w 796"/>
                  <a:gd name="T29" fmla="*/ 778 h 1917"/>
                  <a:gd name="T30" fmla="*/ 327 w 796"/>
                  <a:gd name="T31" fmla="*/ 755 h 1917"/>
                  <a:gd name="T32" fmla="*/ 348 w 796"/>
                  <a:gd name="T33" fmla="*/ 712 h 1917"/>
                  <a:gd name="T34" fmla="*/ 371 w 796"/>
                  <a:gd name="T35" fmla="*/ 702 h 1917"/>
                  <a:gd name="T36" fmla="*/ 411 w 796"/>
                  <a:gd name="T37" fmla="*/ 793 h 1917"/>
                  <a:gd name="T38" fmla="*/ 463 w 796"/>
                  <a:gd name="T39" fmla="*/ 933 h 1917"/>
                  <a:gd name="T40" fmla="*/ 508 w 796"/>
                  <a:gd name="T41" fmla="*/ 1075 h 1917"/>
                  <a:gd name="T42" fmla="*/ 549 w 796"/>
                  <a:gd name="T43" fmla="*/ 1217 h 1917"/>
                  <a:gd name="T44" fmla="*/ 586 w 796"/>
                  <a:gd name="T45" fmla="*/ 1363 h 1917"/>
                  <a:gd name="T46" fmla="*/ 617 w 796"/>
                  <a:gd name="T47" fmla="*/ 1510 h 1917"/>
                  <a:gd name="T48" fmla="*/ 642 w 796"/>
                  <a:gd name="T49" fmla="*/ 1657 h 1917"/>
                  <a:gd name="T50" fmla="*/ 661 w 796"/>
                  <a:gd name="T51" fmla="*/ 1808 h 1917"/>
                  <a:gd name="T52" fmla="*/ 677 w 796"/>
                  <a:gd name="T53" fmla="*/ 1917 h 1917"/>
                  <a:gd name="T54" fmla="*/ 715 w 796"/>
                  <a:gd name="T55" fmla="*/ 1842 h 1917"/>
                  <a:gd name="T56" fmla="*/ 761 w 796"/>
                  <a:gd name="T57" fmla="*/ 1650 h 1917"/>
                  <a:gd name="T58" fmla="*/ 792 w 796"/>
                  <a:gd name="T59" fmla="*/ 1441 h 1917"/>
                  <a:gd name="T60" fmla="*/ 788 w 796"/>
                  <a:gd name="T61" fmla="*/ 1290 h 1917"/>
                  <a:gd name="T62" fmla="*/ 752 w 796"/>
                  <a:gd name="T63" fmla="*/ 1155 h 1917"/>
                  <a:gd name="T64" fmla="*/ 700 w 796"/>
                  <a:gd name="T65" fmla="*/ 1021 h 1917"/>
                  <a:gd name="T66" fmla="*/ 651 w 796"/>
                  <a:gd name="T67" fmla="*/ 887 h 1917"/>
                  <a:gd name="T68" fmla="*/ 628 w 796"/>
                  <a:gd name="T69" fmla="*/ 781 h 1917"/>
                  <a:gd name="T70" fmla="*/ 626 w 796"/>
                  <a:gd name="T71" fmla="*/ 695 h 1917"/>
                  <a:gd name="T72" fmla="*/ 623 w 796"/>
                  <a:gd name="T73" fmla="*/ 605 h 1917"/>
                  <a:gd name="T74" fmla="*/ 604 w 796"/>
                  <a:gd name="T75" fmla="*/ 528 h 1917"/>
                  <a:gd name="T76" fmla="*/ 545 w 796"/>
                  <a:gd name="T77" fmla="*/ 451 h 1917"/>
                  <a:gd name="T78" fmla="*/ 494 w 796"/>
                  <a:gd name="T79" fmla="*/ 348 h 1917"/>
                  <a:gd name="T80" fmla="*/ 467 w 796"/>
                  <a:gd name="T81" fmla="*/ 237 h 1917"/>
                  <a:gd name="T82" fmla="*/ 439 w 796"/>
                  <a:gd name="T83" fmla="*/ 122 h 1917"/>
                  <a:gd name="T84" fmla="*/ 393 w 796"/>
                  <a:gd name="T85" fmla="*/ 51 h 1917"/>
                  <a:gd name="T86" fmla="*/ 339 w 796"/>
                  <a:gd name="T87" fmla="*/ 33 h 1917"/>
                  <a:gd name="T88" fmla="*/ 286 w 796"/>
                  <a:gd name="T89" fmla="*/ 17 h 1917"/>
                  <a:gd name="T90" fmla="*/ 232 w 796"/>
                  <a:gd name="T91" fmla="*/ 8 h 1917"/>
                  <a:gd name="T92" fmla="*/ 177 w 796"/>
                  <a:gd name="T93" fmla="*/ 2 h 1917"/>
                  <a:gd name="T94" fmla="*/ 124 w 796"/>
                  <a:gd name="T95" fmla="*/ 0 h 1917"/>
                  <a:gd name="T96" fmla="*/ 72 w 796"/>
                  <a:gd name="T97" fmla="*/ 2 h 1917"/>
                  <a:gd name="T98" fmla="*/ 23 w 796"/>
                  <a:gd name="T99" fmla="*/ 8 h 1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96" h="1917">
                    <a:moveTo>
                      <a:pt x="0" y="12"/>
                    </a:moveTo>
                    <a:lnTo>
                      <a:pt x="3" y="65"/>
                    </a:lnTo>
                    <a:lnTo>
                      <a:pt x="5" y="119"/>
                    </a:lnTo>
                    <a:lnTo>
                      <a:pt x="11" y="170"/>
                    </a:lnTo>
                    <a:lnTo>
                      <a:pt x="26" y="219"/>
                    </a:lnTo>
                    <a:lnTo>
                      <a:pt x="36" y="237"/>
                    </a:lnTo>
                    <a:lnTo>
                      <a:pt x="47" y="256"/>
                    </a:lnTo>
                    <a:lnTo>
                      <a:pt x="58" y="273"/>
                    </a:lnTo>
                    <a:lnTo>
                      <a:pt x="69" y="290"/>
                    </a:lnTo>
                    <a:lnTo>
                      <a:pt x="81" y="306"/>
                    </a:lnTo>
                    <a:lnTo>
                      <a:pt x="93" y="323"/>
                    </a:lnTo>
                    <a:lnTo>
                      <a:pt x="105" y="339"/>
                    </a:lnTo>
                    <a:lnTo>
                      <a:pt x="118" y="355"/>
                    </a:lnTo>
                    <a:lnTo>
                      <a:pt x="130" y="370"/>
                    </a:lnTo>
                    <a:lnTo>
                      <a:pt x="144" y="387"/>
                    </a:lnTo>
                    <a:lnTo>
                      <a:pt x="156" y="403"/>
                    </a:lnTo>
                    <a:lnTo>
                      <a:pt x="168" y="420"/>
                    </a:lnTo>
                    <a:lnTo>
                      <a:pt x="180" y="436"/>
                    </a:lnTo>
                    <a:lnTo>
                      <a:pt x="191" y="454"/>
                    </a:lnTo>
                    <a:lnTo>
                      <a:pt x="202" y="472"/>
                    </a:lnTo>
                    <a:lnTo>
                      <a:pt x="212" y="491"/>
                    </a:lnTo>
                    <a:lnTo>
                      <a:pt x="225" y="524"/>
                    </a:lnTo>
                    <a:lnTo>
                      <a:pt x="234" y="559"/>
                    </a:lnTo>
                    <a:lnTo>
                      <a:pt x="239" y="594"/>
                    </a:lnTo>
                    <a:lnTo>
                      <a:pt x="244" y="631"/>
                    </a:lnTo>
                    <a:lnTo>
                      <a:pt x="248" y="667"/>
                    </a:lnTo>
                    <a:lnTo>
                      <a:pt x="256" y="702"/>
                    </a:lnTo>
                    <a:lnTo>
                      <a:pt x="268" y="735"/>
                    </a:lnTo>
                    <a:lnTo>
                      <a:pt x="286" y="766"/>
                    </a:lnTo>
                    <a:lnTo>
                      <a:pt x="301" y="778"/>
                    </a:lnTo>
                    <a:lnTo>
                      <a:pt x="315" y="772"/>
                    </a:lnTo>
                    <a:lnTo>
                      <a:pt x="327" y="755"/>
                    </a:lnTo>
                    <a:lnTo>
                      <a:pt x="338" y="733"/>
                    </a:lnTo>
                    <a:lnTo>
                      <a:pt x="348" y="712"/>
                    </a:lnTo>
                    <a:lnTo>
                      <a:pt x="359" y="700"/>
                    </a:lnTo>
                    <a:lnTo>
                      <a:pt x="371" y="702"/>
                    </a:lnTo>
                    <a:lnTo>
                      <a:pt x="384" y="724"/>
                    </a:lnTo>
                    <a:lnTo>
                      <a:pt x="411" y="793"/>
                    </a:lnTo>
                    <a:lnTo>
                      <a:pt x="437" y="862"/>
                    </a:lnTo>
                    <a:lnTo>
                      <a:pt x="463" y="933"/>
                    </a:lnTo>
                    <a:lnTo>
                      <a:pt x="486" y="1003"/>
                    </a:lnTo>
                    <a:lnTo>
                      <a:pt x="508" y="1075"/>
                    </a:lnTo>
                    <a:lnTo>
                      <a:pt x="530" y="1146"/>
                    </a:lnTo>
                    <a:lnTo>
                      <a:pt x="549" y="1217"/>
                    </a:lnTo>
                    <a:lnTo>
                      <a:pt x="568" y="1290"/>
                    </a:lnTo>
                    <a:lnTo>
                      <a:pt x="586" y="1363"/>
                    </a:lnTo>
                    <a:lnTo>
                      <a:pt x="602" y="1436"/>
                    </a:lnTo>
                    <a:lnTo>
                      <a:pt x="617" y="1510"/>
                    </a:lnTo>
                    <a:lnTo>
                      <a:pt x="630" y="1583"/>
                    </a:lnTo>
                    <a:lnTo>
                      <a:pt x="642" y="1657"/>
                    </a:lnTo>
                    <a:lnTo>
                      <a:pt x="652" y="1732"/>
                    </a:lnTo>
                    <a:lnTo>
                      <a:pt x="661" y="1808"/>
                    </a:lnTo>
                    <a:lnTo>
                      <a:pt x="667" y="1882"/>
                    </a:lnTo>
                    <a:lnTo>
                      <a:pt x="677" y="1917"/>
                    </a:lnTo>
                    <a:lnTo>
                      <a:pt x="693" y="1900"/>
                    </a:lnTo>
                    <a:lnTo>
                      <a:pt x="715" y="1842"/>
                    </a:lnTo>
                    <a:lnTo>
                      <a:pt x="739" y="1754"/>
                    </a:lnTo>
                    <a:lnTo>
                      <a:pt x="761" y="1650"/>
                    </a:lnTo>
                    <a:lnTo>
                      <a:pt x="779" y="1542"/>
                    </a:lnTo>
                    <a:lnTo>
                      <a:pt x="792" y="1441"/>
                    </a:lnTo>
                    <a:lnTo>
                      <a:pt x="796" y="1359"/>
                    </a:lnTo>
                    <a:lnTo>
                      <a:pt x="788" y="1290"/>
                    </a:lnTo>
                    <a:lnTo>
                      <a:pt x="773" y="1222"/>
                    </a:lnTo>
                    <a:lnTo>
                      <a:pt x="752" y="1155"/>
                    </a:lnTo>
                    <a:lnTo>
                      <a:pt x="726" y="1088"/>
                    </a:lnTo>
                    <a:lnTo>
                      <a:pt x="700" y="1021"/>
                    </a:lnTo>
                    <a:lnTo>
                      <a:pt x="674" y="954"/>
                    </a:lnTo>
                    <a:lnTo>
                      <a:pt x="651" y="887"/>
                    </a:lnTo>
                    <a:lnTo>
                      <a:pt x="633" y="819"/>
                    </a:lnTo>
                    <a:lnTo>
                      <a:pt x="628" y="781"/>
                    </a:lnTo>
                    <a:lnTo>
                      <a:pt x="626" y="739"/>
                    </a:lnTo>
                    <a:lnTo>
                      <a:pt x="626" y="695"/>
                    </a:lnTo>
                    <a:lnTo>
                      <a:pt x="625" y="649"/>
                    </a:lnTo>
                    <a:lnTo>
                      <a:pt x="623" y="605"/>
                    </a:lnTo>
                    <a:lnTo>
                      <a:pt x="617" y="565"/>
                    </a:lnTo>
                    <a:lnTo>
                      <a:pt x="604" y="528"/>
                    </a:lnTo>
                    <a:lnTo>
                      <a:pt x="585" y="500"/>
                    </a:lnTo>
                    <a:lnTo>
                      <a:pt x="545" y="451"/>
                    </a:lnTo>
                    <a:lnTo>
                      <a:pt x="515" y="401"/>
                    </a:lnTo>
                    <a:lnTo>
                      <a:pt x="494" y="348"/>
                    </a:lnTo>
                    <a:lnTo>
                      <a:pt x="480" y="293"/>
                    </a:lnTo>
                    <a:lnTo>
                      <a:pt x="467" y="237"/>
                    </a:lnTo>
                    <a:lnTo>
                      <a:pt x="455" y="180"/>
                    </a:lnTo>
                    <a:lnTo>
                      <a:pt x="439" y="122"/>
                    </a:lnTo>
                    <a:lnTo>
                      <a:pt x="419" y="64"/>
                    </a:lnTo>
                    <a:lnTo>
                      <a:pt x="393" y="51"/>
                    </a:lnTo>
                    <a:lnTo>
                      <a:pt x="367" y="42"/>
                    </a:lnTo>
                    <a:lnTo>
                      <a:pt x="339" y="33"/>
                    </a:lnTo>
                    <a:lnTo>
                      <a:pt x="313" y="25"/>
                    </a:lnTo>
                    <a:lnTo>
                      <a:pt x="286" y="17"/>
                    </a:lnTo>
                    <a:lnTo>
                      <a:pt x="258" y="12"/>
                    </a:lnTo>
                    <a:lnTo>
                      <a:pt x="232" y="8"/>
                    </a:lnTo>
                    <a:lnTo>
                      <a:pt x="204" y="4"/>
                    </a:lnTo>
                    <a:lnTo>
                      <a:pt x="177" y="2"/>
                    </a:lnTo>
                    <a:lnTo>
                      <a:pt x="150" y="0"/>
                    </a:lnTo>
                    <a:lnTo>
                      <a:pt x="124" y="0"/>
                    </a:lnTo>
                    <a:lnTo>
                      <a:pt x="97" y="0"/>
                    </a:lnTo>
                    <a:lnTo>
                      <a:pt x="72" y="2"/>
                    </a:lnTo>
                    <a:lnTo>
                      <a:pt x="47" y="4"/>
                    </a:lnTo>
                    <a:lnTo>
                      <a:pt x="23" y="8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14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3" name="Freeform 25">
                <a:extLst>
                  <a:ext uri="{FF2B5EF4-FFF2-40B4-BE49-F238E27FC236}">
                    <a16:creationId xmlns:a16="http://schemas.microsoft.com/office/drawing/2014/main" id="{A936B816-98F6-6AFC-3FA6-DD625A1154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5" y="1223"/>
                <a:ext cx="68" cy="184"/>
              </a:xfrm>
              <a:custGeom>
                <a:avLst/>
                <a:gdLst>
                  <a:gd name="T0" fmla="*/ 134 w 547"/>
                  <a:gd name="T1" fmla="*/ 1394 h 1471"/>
                  <a:gd name="T2" fmla="*/ 138 w 547"/>
                  <a:gd name="T3" fmla="*/ 1312 h 1471"/>
                  <a:gd name="T4" fmla="*/ 152 w 547"/>
                  <a:gd name="T5" fmla="*/ 1260 h 1471"/>
                  <a:gd name="T6" fmla="*/ 165 w 547"/>
                  <a:gd name="T7" fmla="*/ 1235 h 1471"/>
                  <a:gd name="T8" fmla="*/ 179 w 547"/>
                  <a:gd name="T9" fmla="*/ 1211 h 1471"/>
                  <a:gd name="T10" fmla="*/ 190 w 547"/>
                  <a:gd name="T11" fmla="*/ 1186 h 1471"/>
                  <a:gd name="T12" fmla="*/ 192 w 547"/>
                  <a:gd name="T13" fmla="*/ 1144 h 1471"/>
                  <a:gd name="T14" fmla="*/ 179 w 547"/>
                  <a:gd name="T15" fmla="*/ 1094 h 1471"/>
                  <a:gd name="T16" fmla="*/ 173 w 547"/>
                  <a:gd name="T17" fmla="*/ 1013 h 1471"/>
                  <a:gd name="T18" fmla="*/ 173 w 547"/>
                  <a:gd name="T19" fmla="*/ 905 h 1471"/>
                  <a:gd name="T20" fmla="*/ 156 w 547"/>
                  <a:gd name="T21" fmla="*/ 827 h 1471"/>
                  <a:gd name="T22" fmla="*/ 127 w 547"/>
                  <a:gd name="T23" fmla="*/ 777 h 1471"/>
                  <a:gd name="T24" fmla="*/ 91 w 547"/>
                  <a:gd name="T25" fmla="*/ 726 h 1471"/>
                  <a:gd name="T26" fmla="*/ 63 w 547"/>
                  <a:gd name="T27" fmla="*/ 675 h 1471"/>
                  <a:gd name="T28" fmla="*/ 51 w 547"/>
                  <a:gd name="T29" fmla="*/ 620 h 1471"/>
                  <a:gd name="T30" fmla="*/ 56 w 547"/>
                  <a:gd name="T31" fmla="*/ 568 h 1471"/>
                  <a:gd name="T32" fmla="*/ 69 w 547"/>
                  <a:gd name="T33" fmla="*/ 517 h 1471"/>
                  <a:gd name="T34" fmla="*/ 78 w 547"/>
                  <a:gd name="T35" fmla="*/ 466 h 1471"/>
                  <a:gd name="T36" fmla="*/ 69 w 547"/>
                  <a:gd name="T37" fmla="*/ 370 h 1471"/>
                  <a:gd name="T38" fmla="*/ 36 w 547"/>
                  <a:gd name="T39" fmla="*/ 204 h 1471"/>
                  <a:gd name="T40" fmla="*/ 6 w 547"/>
                  <a:gd name="T41" fmla="*/ 57 h 1471"/>
                  <a:gd name="T42" fmla="*/ 6 w 547"/>
                  <a:gd name="T43" fmla="*/ 0 h 1471"/>
                  <a:gd name="T44" fmla="*/ 52 w 547"/>
                  <a:gd name="T45" fmla="*/ 72 h 1471"/>
                  <a:gd name="T46" fmla="*/ 91 w 547"/>
                  <a:gd name="T47" fmla="*/ 146 h 1471"/>
                  <a:gd name="T48" fmla="*/ 120 w 547"/>
                  <a:gd name="T49" fmla="*/ 211 h 1471"/>
                  <a:gd name="T50" fmla="*/ 143 w 547"/>
                  <a:gd name="T51" fmla="*/ 280 h 1471"/>
                  <a:gd name="T52" fmla="*/ 166 w 547"/>
                  <a:gd name="T53" fmla="*/ 395 h 1471"/>
                  <a:gd name="T54" fmla="*/ 170 w 547"/>
                  <a:gd name="T55" fmla="*/ 540 h 1471"/>
                  <a:gd name="T56" fmla="*/ 185 w 547"/>
                  <a:gd name="T57" fmla="*/ 655 h 1471"/>
                  <a:gd name="T58" fmla="*/ 208 w 547"/>
                  <a:gd name="T59" fmla="*/ 726 h 1471"/>
                  <a:gd name="T60" fmla="*/ 239 w 547"/>
                  <a:gd name="T61" fmla="*/ 795 h 1471"/>
                  <a:gd name="T62" fmla="*/ 274 w 547"/>
                  <a:gd name="T63" fmla="*/ 864 h 1471"/>
                  <a:gd name="T64" fmla="*/ 311 w 547"/>
                  <a:gd name="T65" fmla="*/ 925 h 1471"/>
                  <a:gd name="T66" fmla="*/ 360 w 547"/>
                  <a:gd name="T67" fmla="*/ 977 h 1471"/>
                  <a:gd name="T68" fmla="*/ 408 w 547"/>
                  <a:gd name="T69" fmla="*/ 1028 h 1471"/>
                  <a:gd name="T70" fmla="*/ 440 w 547"/>
                  <a:gd name="T71" fmla="*/ 1087 h 1471"/>
                  <a:gd name="T72" fmla="*/ 445 w 547"/>
                  <a:gd name="T73" fmla="*/ 1166 h 1471"/>
                  <a:gd name="T74" fmla="*/ 465 w 547"/>
                  <a:gd name="T75" fmla="*/ 1254 h 1471"/>
                  <a:gd name="T76" fmla="*/ 497 w 547"/>
                  <a:gd name="T77" fmla="*/ 1340 h 1471"/>
                  <a:gd name="T78" fmla="*/ 532 w 547"/>
                  <a:gd name="T79" fmla="*/ 1427 h 1471"/>
                  <a:gd name="T80" fmla="*/ 520 w 547"/>
                  <a:gd name="T81" fmla="*/ 1471 h 1471"/>
                  <a:gd name="T82" fmla="*/ 467 w 547"/>
                  <a:gd name="T83" fmla="*/ 1469 h 1471"/>
                  <a:gd name="T84" fmla="*/ 415 w 547"/>
                  <a:gd name="T85" fmla="*/ 1466 h 1471"/>
                  <a:gd name="T86" fmla="*/ 363 w 547"/>
                  <a:gd name="T87" fmla="*/ 1460 h 1471"/>
                  <a:gd name="T88" fmla="*/ 312 w 547"/>
                  <a:gd name="T89" fmla="*/ 1455 h 1471"/>
                  <a:gd name="T90" fmla="*/ 261 w 547"/>
                  <a:gd name="T91" fmla="*/ 1449 h 1471"/>
                  <a:gd name="T92" fmla="*/ 210 w 547"/>
                  <a:gd name="T93" fmla="*/ 1444 h 1471"/>
                  <a:gd name="T94" fmla="*/ 158 w 547"/>
                  <a:gd name="T95" fmla="*/ 1438 h 1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47" h="1471">
                    <a:moveTo>
                      <a:pt x="133" y="1436"/>
                    </a:moveTo>
                    <a:lnTo>
                      <a:pt x="134" y="1394"/>
                    </a:lnTo>
                    <a:lnTo>
                      <a:pt x="134" y="1353"/>
                    </a:lnTo>
                    <a:lnTo>
                      <a:pt x="138" y="1312"/>
                    </a:lnTo>
                    <a:lnTo>
                      <a:pt x="146" y="1272"/>
                    </a:lnTo>
                    <a:lnTo>
                      <a:pt x="152" y="1260"/>
                    </a:lnTo>
                    <a:lnTo>
                      <a:pt x="158" y="1247"/>
                    </a:lnTo>
                    <a:lnTo>
                      <a:pt x="165" y="1235"/>
                    </a:lnTo>
                    <a:lnTo>
                      <a:pt x="173" y="1223"/>
                    </a:lnTo>
                    <a:lnTo>
                      <a:pt x="179" y="1211"/>
                    </a:lnTo>
                    <a:lnTo>
                      <a:pt x="186" y="1199"/>
                    </a:lnTo>
                    <a:lnTo>
                      <a:pt x="190" y="1186"/>
                    </a:lnTo>
                    <a:lnTo>
                      <a:pt x="192" y="1172"/>
                    </a:lnTo>
                    <a:lnTo>
                      <a:pt x="192" y="1144"/>
                    </a:lnTo>
                    <a:lnTo>
                      <a:pt x="187" y="1118"/>
                    </a:lnTo>
                    <a:lnTo>
                      <a:pt x="179" y="1094"/>
                    </a:lnTo>
                    <a:lnTo>
                      <a:pt x="174" y="1066"/>
                    </a:lnTo>
                    <a:lnTo>
                      <a:pt x="173" y="1013"/>
                    </a:lnTo>
                    <a:lnTo>
                      <a:pt x="174" y="959"/>
                    </a:lnTo>
                    <a:lnTo>
                      <a:pt x="173" y="905"/>
                    </a:lnTo>
                    <a:lnTo>
                      <a:pt x="165" y="854"/>
                    </a:lnTo>
                    <a:lnTo>
                      <a:pt x="156" y="827"/>
                    </a:lnTo>
                    <a:lnTo>
                      <a:pt x="142" y="802"/>
                    </a:lnTo>
                    <a:lnTo>
                      <a:pt x="127" y="777"/>
                    </a:lnTo>
                    <a:lnTo>
                      <a:pt x="109" y="751"/>
                    </a:lnTo>
                    <a:lnTo>
                      <a:pt x="91" y="726"/>
                    </a:lnTo>
                    <a:lnTo>
                      <a:pt x="75" y="701"/>
                    </a:lnTo>
                    <a:lnTo>
                      <a:pt x="63" y="675"/>
                    </a:lnTo>
                    <a:lnTo>
                      <a:pt x="54" y="647"/>
                    </a:lnTo>
                    <a:lnTo>
                      <a:pt x="51" y="620"/>
                    </a:lnTo>
                    <a:lnTo>
                      <a:pt x="52" y="593"/>
                    </a:lnTo>
                    <a:lnTo>
                      <a:pt x="56" y="568"/>
                    </a:lnTo>
                    <a:lnTo>
                      <a:pt x="63" y="543"/>
                    </a:lnTo>
                    <a:lnTo>
                      <a:pt x="69" y="517"/>
                    </a:lnTo>
                    <a:lnTo>
                      <a:pt x="75" y="492"/>
                    </a:lnTo>
                    <a:lnTo>
                      <a:pt x="78" y="466"/>
                    </a:lnTo>
                    <a:lnTo>
                      <a:pt x="78" y="437"/>
                    </a:lnTo>
                    <a:lnTo>
                      <a:pt x="69" y="370"/>
                    </a:lnTo>
                    <a:lnTo>
                      <a:pt x="54" y="289"/>
                    </a:lnTo>
                    <a:lnTo>
                      <a:pt x="36" y="204"/>
                    </a:lnTo>
                    <a:lnTo>
                      <a:pt x="19" y="124"/>
                    </a:lnTo>
                    <a:lnTo>
                      <a:pt x="6" y="57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26" y="27"/>
                    </a:lnTo>
                    <a:lnTo>
                      <a:pt x="52" y="72"/>
                    </a:lnTo>
                    <a:lnTo>
                      <a:pt x="74" y="111"/>
                    </a:lnTo>
                    <a:lnTo>
                      <a:pt x="91" y="146"/>
                    </a:lnTo>
                    <a:lnTo>
                      <a:pt x="107" y="179"/>
                    </a:lnTo>
                    <a:lnTo>
                      <a:pt x="120" y="211"/>
                    </a:lnTo>
                    <a:lnTo>
                      <a:pt x="132" y="244"/>
                    </a:lnTo>
                    <a:lnTo>
                      <a:pt x="143" y="280"/>
                    </a:lnTo>
                    <a:lnTo>
                      <a:pt x="154" y="321"/>
                    </a:lnTo>
                    <a:lnTo>
                      <a:pt x="166" y="395"/>
                    </a:lnTo>
                    <a:lnTo>
                      <a:pt x="169" y="468"/>
                    </a:lnTo>
                    <a:lnTo>
                      <a:pt x="170" y="540"/>
                    </a:lnTo>
                    <a:lnTo>
                      <a:pt x="177" y="616"/>
                    </a:lnTo>
                    <a:lnTo>
                      <a:pt x="185" y="655"/>
                    </a:lnTo>
                    <a:lnTo>
                      <a:pt x="196" y="691"/>
                    </a:lnTo>
                    <a:lnTo>
                      <a:pt x="208" y="726"/>
                    </a:lnTo>
                    <a:lnTo>
                      <a:pt x="223" y="761"/>
                    </a:lnTo>
                    <a:lnTo>
                      <a:pt x="239" y="795"/>
                    </a:lnTo>
                    <a:lnTo>
                      <a:pt x="256" y="829"/>
                    </a:lnTo>
                    <a:lnTo>
                      <a:pt x="274" y="864"/>
                    </a:lnTo>
                    <a:lnTo>
                      <a:pt x="293" y="898"/>
                    </a:lnTo>
                    <a:lnTo>
                      <a:pt x="311" y="925"/>
                    </a:lnTo>
                    <a:lnTo>
                      <a:pt x="334" y="951"/>
                    </a:lnTo>
                    <a:lnTo>
                      <a:pt x="360" y="977"/>
                    </a:lnTo>
                    <a:lnTo>
                      <a:pt x="385" y="1002"/>
                    </a:lnTo>
                    <a:lnTo>
                      <a:pt x="408" y="1028"/>
                    </a:lnTo>
                    <a:lnTo>
                      <a:pt x="428" y="1056"/>
                    </a:lnTo>
                    <a:lnTo>
                      <a:pt x="440" y="1087"/>
                    </a:lnTo>
                    <a:lnTo>
                      <a:pt x="444" y="1121"/>
                    </a:lnTo>
                    <a:lnTo>
                      <a:pt x="445" y="1166"/>
                    </a:lnTo>
                    <a:lnTo>
                      <a:pt x="453" y="1210"/>
                    </a:lnTo>
                    <a:lnTo>
                      <a:pt x="465" y="1254"/>
                    </a:lnTo>
                    <a:lnTo>
                      <a:pt x="481" y="1298"/>
                    </a:lnTo>
                    <a:lnTo>
                      <a:pt x="497" y="1340"/>
                    </a:lnTo>
                    <a:lnTo>
                      <a:pt x="515" y="1384"/>
                    </a:lnTo>
                    <a:lnTo>
                      <a:pt x="532" y="1427"/>
                    </a:lnTo>
                    <a:lnTo>
                      <a:pt x="547" y="1471"/>
                    </a:lnTo>
                    <a:lnTo>
                      <a:pt x="520" y="1471"/>
                    </a:lnTo>
                    <a:lnTo>
                      <a:pt x="494" y="1470"/>
                    </a:lnTo>
                    <a:lnTo>
                      <a:pt x="467" y="1469"/>
                    </a:lnTo>
                    <a:lnTo>
                      <a:pt x="441" y="1467"/>
                    </a:lnTo>
                    <a:lnTo>
                      <a:pt x="415" y="1466"/>
                    </a:lnTo>
                    <a:lnTo>
                      <a:pt x="389" y="1464"/>
                    </a:lnTo>
                    <a:lnTo>
                      <a:pt x="363" y="1460"/>
                    </a:lnTo>
                    <a:lnTo>
                      <a:pt x="338" y="1458"/>
                    </a:lnTo>
                    <a:lnTo>
                      <a:pt x="312" y="1455"/>
                    </a:lnTo>
                    <a:lnTo>
                      <a:pt x="287" y="1453"/>
                    </a:lnTo>
                    <a:lnTo>
                      <a:pt x="261" y="1449"/>
                    </a:lnTo>
                    <a:lnTo>
                      <a:pt x="235" y="1446"/>
                    </a:lnTo>
                    <a:lnTo>
                      <a:pt x="210" y="1444"/>
                    </a:lnTo>
                    <a:lnTo>
                      <a:pt x="185" y="1440"/>
                    </a:lnTo>
                    <a:lnTo>
                      <a:pt x="158" y="1438"/>
                    </a:lnTo>
                    <a:lnTo>
                      <a:pt x="133" y="1436"/>
                    </a:lnTo>
                    <a:close/>
                  </a:path>
                </a:pathLst>
              </a:custGeom>
              <a:solidFill>
                <a:srgbClr val="0014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4" name="Freeform 26">
                <a:extLst>
                  <a:ext uri="{FF2B5EF4-FFF2-40B4-BE49-F238E27FC236}">
                    <a16:creationId xmlns:a16="http://schemas.microsoft.com/office/drawing/2014/main" id="{D939382F-84A6-209F-723A-91E413A1D0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1" y="1345"/>
                <a:ext cx="115" cy="86"/>
              </a:xfrm>
              <a:custGeom>
                <a:avLst/>
                <a:gdLst>
                  <a:gd name="T0" fmla="*/ 91 w 914"/>
                  <a:gd name="T1" fmla="*/ 677 h 689"/>
                  <a:gd name="T2" fmla="*/ 123 w 914"/>
                  <a:gd name="T3" fmla="*/ 680 h 689"/>
                  <a:gd name="T4" fmla="*/ 155 w 914"/>
                  <a:gd name="T5" fmla="*/ 683 h 689"/>
                  <a:gd name="T6" fmla="*/ 187 w 914"/>
                  <a:gd name="T7" fmla="*/ 686 h 689"/>
                  <a:gd name="T8" fmla="*/ 219 w 914"/>
                  <a:gd name="T9" fmla="*/ 688 h 689"/>
                  <a:gd name="T10" fmla="*/ 251 w 914"/>
                  <a:gd name="T11" fmla="*/ 689 h 689"/>
                  <a:gd name="T12" fmla="*/ 283 w 914"/>
                  <a:gd name="T13" fmla="*/ 688 h 689"/>
                  <a:gd name="T14" fmla="*/ 313 w 914"/>
                  <a:gd name="T15" fmla="*/ 684 h 689"/>
                  <a:gd name="T16" fmla="*/ 366 w 914"/>
                  <a:gd name="T17" fmla="*/ 671 h 689"/>
                  <a:gd name="T18" fmla="*/ 439 w 914"/>
                  <a:gd name="T19" fmla="*/ 648 h 689"/>
                  <a:gd name="T20" fmla="*/ 511 w 914"/>
                  <a:gd name="T21" fmla="*/ 620 h 689"/>
                  <a:gd name="T22" fmla="*/ 584 w 914"/>
                  <a:gd name="T23" fmla="*/ 591 h 689"/>
                  <a:gd name="T24" fmla="*/ 655 w 914"/>
                  <a:gd name="T25" fmla="*/ 560 h 689"/>
                  <a:gd name="T26" fmla="*/ 728 w 914"/>
                  <a:gd name="T27" fmla="*/ 529 h 689"/>
                  <a:gd name="T28" fmla="*/ 802 w 914"/>
                  <a:gd name="T29" fmla="*/ 502 h 689"/>
                  <a:gd name="T30" fmla="*/ 876 w 914"/>
                  <a:gd name="T31" fmla="*/ 476 h 689"/>
                  <a:gd name="T32" fmla="*/ 913 w 914"/>
                  <a:gd name="T33" fmla="*/ 404 h 689"/>
                  <a:gd name="T34" fmla="*/ 908 w 914"/>
                  <a:gd name="T35" fmla="*/ 237 h 689"/>
                  <a:gd name="T36" fmla="*/ 893 w 914"/>
                  <a:gd name="T37" fmla="*/ 77 h 689"/>
                  <a:gd name="T38" fmla="*/ 858 w 914"/>
                  <a:gd name="T39" fmla="*/ 0 h 689"/>
                  <a:gd name="T40" fmla="*/ 786 w 914"/>
                  <a:gd name="T41" fmla="*/ 67 h 689"/>
                  <a:gd name="T42" fmla="*/ 710 w 914"/>
                  <a:gd name="T43" fmla="*/ 131 h 689"/>
                  <a:gd name="T44" fmla="*/ 645 w 914"/>
                  <a:gd name="T45" fmla="*/ 156 h 689"/>
                  <a:gd name="T46" fmla="*/ 590 w 914"/>
                  <a:gd name="T47" fmla="*/ 153 h 689"/>
                  <a:gd name="T48" fmla="*/ 539 w 914"/>
                  <a:gd name="T49" fmla="*/ 132 h 689"/>
                  <a:gd name="T50" fmla="*/ 488 w 914"/>
                  <a:gd name="T51" fmla="*/ 104 h 689"/>
                  <a:gd name="T52" fmla="*/ 434 w 914"/>
                  <a:gd name="T53" fmla="*/ 80 h 689"/>
                  <a:gd name="T54" fmla="*/ 373 w 914"/>
                  <a:gd name="T55" fmla="*/ 70 h 689"/>
                  <a:gd name="T56" fmla="*/ 313 w 914"/>
                  <a:gd name="T57" fmla="*/ 78 h 689"/>
                  <a:gd name="T58" fmla="*/ 266 w 914"/>
                  <a:gd name="T59" fmla="*/ 92 h 689"/>
                  <a:gd name="T60" fmla="*/ 222 w 914"/>
                  <a:gd name="T61" fmla="*/ 107 h 689"/>
                  <a:gd name="T62" fmla="*/ 179 w 914"/>
                  <a:gd name="T63" fmla="*/ 126 h 689"/>
                  <a:gd name="T64" fmla="*/ 138 w 914"/>
                  <a:gd name="T65" fmla="*/ 147 h 689"/>
                  <a:gd name="T66" fmla="*/ 98 w 914"/>
                  <a:gd name="T67" fmla="*/ 171 h 689"/>
                  <a:gd name="T68" fmla="*/ 58 w 914"/>
                  <a:gd name="T69" fmla="*/ 198 h 689"/>
                  <a:gd name="T70" fmla="*/ 20 w 914"/>
                  <a:gd name="T71" fmla="*/ 228 h 689"/>
                  <a:gd name="T72" fmla="*/ 10 w 914"/>
                  <a:gd name="T73" fmla="*/ 297 h 689"/>
                  <a:gd name="T74" fmla="*/ 29 w 914"/>
                  <a:gd name="T75" fmla="*/ 406 h 689"/>
                  <a:gd name="T76" fmla="*/ 47 w 914"/>
                  <a:gd name="T77" fmla="*/ 515 h 689"/>
                  <a:gd name="T78" fmla="*/ 66 w 914"/>
                  <a:gd name="T79" fmla="*/ 624 h 6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14" h="689">
                    <a:moveTo>
                      <a:pt x="76" y="677"/>
                    </a:moveTo>
                    <a:lnTo>
                      <a:pt x="91" y="677"/>
                    </a:lnTo>
                    <a:lnTo>
                      <a:pt x="108" y="678"/>
                    </a:lnTo>
                    <a:lnTo>
                      <a:pt x="123" y="680"/>
                    </a:lnTo>
                    <a:lnTo>
                      <a:pt x="140" y="682"/>
                    </a:lnTo>
                    <a:lnTo>
                      <a:pt x="155" y="683"/>
                    </a:lnTo>
                    <a:lnTo>
                      <a:pt x="171" y="684"/>
                    </a:lnTo>
                    <a:lnTo>
                      <a:pt x="187" y="686"/>
                    </a:lnTo>
                    <a:lnTo>
                      <a:pt x="203" y="687"/>
                    </a:lnTo>
                    <a:lnTo>
                      <a:pt x="219" y="688"/>
                    </a:lnTo>
                    <a:lnTo>
                      <a:pt x="235" y="689"/>
                    </a:lnTo>
                    <a:lnTo>
                      <a:pt x="251" y="689"/>
                    </a:lnTo>
                    <a:lnTo>
                      <a:pt x="267" y="689"/>
                    </a:lnTo>
                    <a:lnTo>
                      <a:pt x="283" y="688"/>
                    </a:lnTo>
                    <a:lnTo>
                      <a:pt x="298" y="686"/>
                    </a:lnTo>
                    <a:lnTo>
                      <a:pt x="313" y="684"/>
                    </a:lnTo>
                    <a:lnTo>
                      <a:pt x="329" y="681"/>
                    </a:lnTo>
                    <a:lnTo>
                      <a:pt x="366" y="671"/>
                    </a:lnTo>
                    <a:lnTo>
                      <a:pt x="402" y="660"/>
                    </a:lnTo>
                    <a:lnTo>
                      <a:pt x="439" y="648"/>
                    </a:lnTo>
                    <a:lnTo>
                      <a:pt x="475" y="635"/>
                    </a:lnTo>
                    <a:lnTo>
                      <a:pt x="511" y="620"/>
                    </a:lnTo>
                    <a:lnTo>
                      <a:pt x="548" y="605"/>
                    </a:lnTo>
                    <a:lnTo>
                      <a:pt x="584" y="591"/>
                    </a:lnTo>
                    <a:lnTo>
                      <a:pt x="620" y="575"/>
                    </a:lnTo>
                    <a:lnTo>
                      <a:pt x="655" y="560"/>
                    </a:lnTo>
                    <a:lnTo>
                      <a:pt x="692" y="544"/>
                    </a:lnTo>
                    <a:lnTo>
                      <a:pt x="728" y="529"/>
                    </a:lnTo>
                    <a:lnTo>
                      <a:pt x="764" y="515"/>
                    </a:lnTo>
                    <a:lnTo>
                      <a:pt x="802" y="502"/>
                    </a:lnTo>
                    <a:lnTo>
                      <a:pt x="838" y="488"/>
                    </a:lnTo>
                    <a:lnTo>
                      <a:pt x="876" y="476"/>
                    </a:lnTo>
                    <a:lnTo>
                      <a:pt x="914" y="466"/>
                    </a:lnTo>
                    <a:lnTo>
                      <a:pt x="913" y="404"/>
                    </a:lnTo>
                    <a:lnTo>
                      <a:pt x="912" y="324"/>
                    </a:lnTo>
                    <a:lnTo>
                      <a:pt x="908" y="237"/>
                    </a:lnTo>
                    <a:lnTo>
                      <a:pt x="903" y="151"/>
                    </a:lnTo>
                    <a:lnTo>
                      <a:pt x="893" y="77"/>
                    </a:lnTo>
                    <a:lnTo>
                      <a:pt x="879" y="24"/>
                    </a:lnTo>
                    <a:lnTo>
                      <a:pt x="858" y="0"/>
                    </a:lnTo>
                    <a:lnTo>
                      <a:pt x="830" y="17"/>
                    </a:lnTo>
                    <a:lnTo>
                      <a:pt x="786" y="67"/>
                    </a:lnTo>
                    <a:lnTo>
                      <a:pt x="747" y="105"/>
                    </a:lnTo>
                    <a:lnTo>
                      <a:pt x="710" y="131"/>
                    </a:lnTo>
                    <a:lnTo>
                      <a:pt x="676" y="148"/>
                    </a:lnTo>
                    <a:lnTo>
                      <a:pt x="645" y="156"/>
                    </a:lnTo>
                    <a:lnTo>
                      <a:pt x="617" y="158"/>
                    </a:lnTo>
                    <a:lnTo>
                      <a:pt x="590" y="153"/>
                    </a:lnTo>
                    <a:lnTo>
                      <a:pt x="564" y="143"/>
                    </a:lnTo>
                    <a:lnTo>
                      <a:pt x="539" y="132"/>
                    </a:lnTo>
                    <a:lnTo>
                      <a:pt x="513" y="118"/>
                    </a:lnTo>
                    <a:lnTo>
                      <a:pt x="488" y="104"/>
                    </a:lnTo>
                    <a:lnTo>
                      <a:pt x="462" y="91"/>
                    </a:lnTo>
                    <a:lnTo>
                      <a:pt x="434" y="80"/>
                    </a:lnTo>
                    <a:lnTo>
                      <a:pt x="405" y="72"/>
                    </a:lnTo>
                    <a:lnTo>
                      <a:pt x="373" y="70"/>
                    </a:lnTo>
                    <a:lnTo>
                      <a:pt x="338" y="73"/>
                    </a:lnTo>
                    <a:lnTo>
                      <a:pt x="313" y="78"/>
                    </a:lnTo>
                    <a:lnTo>
                      <a:pt x="289" y="84"/>
                    </a:lnTo>
                    <a:lnTo>
                      <a:pt x="266" y="92"/>
                    </a:lnTo>
                    <a:lnTo>
                      <a:pt x="244" y="98"/>
                    </a:lnTo>
                    <a:lnTo>
                      <a:pt x="222" y="107"/>
                    </a:lnTo>
                    <a:lnTo>
                      <a:pt x="200" y="116"/>
                    </a:lnTo>
                    <a:lnTo>
                      <a:pt x="179" y="126"/>
                    </a:lnTo>
                    <a:lnTo>
                      <a:pt x="158" y="136"/>
                    </a:lnTo>
                    <a:lnTo>
                      <a:pt x="138" y="147"/>
                    </a:lnTo>
                    <a:lnTo>
                      <a:pt x="118" y="159"/>
                    </a:lnTo>
                    <a:lnTo>
                      <a:pt x="98" y="171"/>
                    </a:lnTo>
                    <a:lnTo>
                      <a:pt x="78" y="184"/>
                    </a:lnTo>
                    <a:lnTo>
                      <a:pt x="58" y="198"/>
                    </a:lnTo>
                    <a:lnTo>
                      <a:pt x="40" y="213"/>
                    </a:lnTo>
                    <a:lnTo>
                      <a:pt x="20" y="228"/>
                    </a:lnTo>
                    <a:lnTo>
                      <a:pt x="0" y="243"/>
                    </a:lnTo>
                    <a:lnTo>
                      <a:pt x="10" y="297"/>
                    </a:lnTo>
                    <a:lnTo>
                      <a:pt x="19" y="352"/>
                    </a:lnTo>
                    <a:lnTo>
                      <a:pt x="29" y="406"/>
                    </a:lnTo>
                    <a:lnTo>
                      <a:pt x="38" y="460"/>
                    </a:lnTo>
                    <a:lnTo>
                      <a:pt x="47" y="515"/>
                    </a:lnTo>
                    <a:lnTo>
                      <a:pt x="57" y="569"/>
                    </a:lnTo>
                    <a:lnTo>
                      <a:pt x="66" y="624"/>
                    </a:lnTo>
                    <a:lnTo>
                      <a:pt x="76" y="677"/>
                    </a:lnTo>
                    <a:close/>
                  </a:path>
                </a:pathLst>
              </a:custGeom>
              <a:solidFill>
                <a:srgbClr val="0014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5" name="Freeform 27">
                <a:extLst>
                  <a:ext uri="{FF2B5EF4-FFF2-40B4-BE49-F238E27FC236}">
                    <a16:creationId xmlns:a16="http://schemas.microsoft.com/office/drawing/2014/main" id="{01E4BF64-1E39-347D-BE5A-856BB2150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2" y="1030"/>
                <a:ext cx="182" cy="375"/>
              </a:xfrm>
              <a:custGeom>
                <a:avLst/>
                <a:gdLst>
                  <a:gd name="T0" fmla="*/ 63 w 1462"/>
                  <a:gd name="T1" fmla="*/ 127 h 2999"/>
                  <a:gd name="T2" fmla="*/ 143 w 1462"/>
                  <a:gd name="T3" fmla="*/ 300 h 2999"/>
                  <a:gd name="T4" fmla="*/ 227 w 1462"/>
                  <a:gd name="T5" fmla="*/ 468 h 2999"/>
                  <a:gd name="T6" fmla="*/ 325 w 1462"/>
                  <a:gd name="T7" fmla="*/ 630 h 2999"/>
                  <a:gd name="T8" fmla="*/ 388 w 1462"/>
                  <a:gd name="T9" fmla="*/ 648 h 2999"/>
                  <a:gd name="T10" fmla="*/ 438 w 1462"/>
                  <a:gd name="T11" fmla="*/ 584 h 2999"/>
                  <a:gd name="T12" fmla="*/ 491 w 1462"/>
                  <a:gd name="T13" fmla="*/ 794 h 2999"/>
                  <a:gd name="T14" fmla="*/ 527 w 1462"/>
                  <a:gd name="T15" fmla="*/ 1073 h 2999"/>
                  <a:gd name="T16" fmla="*/ 587 w 1462"/>
                  <a:gd name="T17" fmla="*/ 1215 h 2999"/>
                  <a:gd name="T18" fmla="*/ 655 w 1462"/>
                  <a:gd name="T19" fmla="*/ 1308 h 2999"/>
                  <a:gd name="T20" fmla="*/ 731 w 1462"/>
                  <a:gd name="T21" fmla="*/ 1398 h 2999"/>
                  <a:gd name="T22" fmla="*/ 799 w 1462"/>
                  <a:gd name="T23" fmla="*/ 1491 h 2999"/>
                  <a:gd name="T24" fmla="*/ 862 w 1462"/>
                  <a:gd name="T25" fmla="*/ 1616 h 2999"/>
                  <a:gd name="T26" fmla="*/ 916 w 1462"/>
                  <a:gd name="T27" fmla="*/ 1755 h 2999"/>
                  <a:gd name="T28" fmla="*/ 968 w 1462"/>
                  <a:gd name="T29" fmla="*/ 1894 h 2999"/>
                  <a:gd name="T30" fmla="*/ 1028 w 1462"/>
                  <a:gd name="T31" fmla="*/ 2031 h 2999"/>
                  <a:gd name="T32" fmla="*/ 1090 w 1462"/>
                  <a:gd name="T33" fmla="*/ 2132 h 2999"/>
                  <a:gd name="T34" fmla="*/ 1166 w 1462"/>
                  <a:gd name="T35" fmla="*/ 2218 h 2999"/>
                  <a:gd name="T36" fmla="*/ 1239 w 1462"/>
                  <a:gd name="T37" fmla="*/ 2303 h 2999"/>
                  <a:gd name="T38" fmla="*/ 1287 w 1462"/>
                  <a:gd name="T39" fmla="*/ 2399 h 2999"/>
                  <a:gd name="T40" fmla="*/ 1269 w 1462"/>
                  <a:gd name="T41" fmla="*/ 2577 h 2999"/>
                  <a:gd name="T42" fmla="*/ 1179 w 1462"/>
                  <a:gd name="T43" fmla="*/ 2777 h 2999"/>
                  <a:gd name="T44" fmla="*/ 1156 w 1462"/>
                  <a:gd name="T45" fmla="*/ 2956 h 2999"/>
                  <a:gd name="T46" fmla="*/ 1206 w 1462"/>
                  <a:gd name="T47" fmla="*/ 2996 h 2999"/>
                  <a:gd name="T48" fmla="*/ 1275 w 1462"/>
                  <a:gd name="T49" fmla="*/ 2991 h 2999"/>
                  <a:gd name="T50" fmla="*/ 1301 w 1462"/>
                  <a:gd name="T51" fmla="*/ 2898 h 2999"/>
                  <a:gd name="T52" fmla="*/ 1322 w 1462"/>
                  <a:gd name="T53" fmla="*/ 2776 h 2999"/>
                  <a:gd name="T54" fmla="*/ 1381 w 1462"/>
                  <a:gd name="T55" fmla="*/ 2741 h 2999"/>
                  <a:gd name="T56" fmla="*/ 1449 w 1462"/>
                  <a:gd name="T57" fmla="*/ 2744 h 2999"/>
                  <a:gd name="T58" fmla="*/ 1449 w 1462"/>
                  <a:gd name="T59" fmla="*/ 2631 h 2999"/>
                  <a:gd name="T60" fmla="*/ 1407 w 1462"/>
                  <a:gd name="T61" fmla="*/ 2493 h 2999"/>
                  <a:gd name="T62" fmla="*/ 1431 w 1462"/>
                  <a:gd name="T63" fmla="*/ 2336 h 2999"/>
                  <a:gd name="T64" fmla="*/ 1460 w 1462"/>
                  <a:gd name="T65" fmla="*/ 2178 h 2999"/>
                  <a:gd name="T66" fmla="*/ 1385 w 1462"/>
                  <a:gd name="T67" fmla="*/ 2070 h 2999"/>
                  <a:gd name="T68" fmla="*/ 1274 w 1462"/>
                  <a:gd name="T69" fmla="*/ 1999 h 2999"/>
                  <a:gd name="T70" fmla="*/ 1156 w 1462"/>
                  <a:gd name="T71" fmla="*/ 1934 h 2999"/>
                  <a:gd name="T72" fmla="*/ 1061 w 1462"/>
                  <a:gd name="T73" fmla="*/ 1850 h 2999"/>
                  <a:gd name="T74" fmla="*/ 970 w 1462"/>
                  <a:gd name="T75" fmla="*/ 1653 h 2999"/>
                  <a:gd name="T76" fmla="*/ 905 w 1462"/>
                  <a:gd name="T77" fmla="*/ 1410 h 2999"/>
                  <a:gd name="T78" fmla="*/ 853 w 1462"/>
                  <a:gd name="T79" fmla="*/ 1163 h 2999"/>
                  <a:gd name="T80" fmla="*/ 779 w 1462"/>
                  <a:gd name="T81" fmla="*/ 923 h 2999"/>
                  <a:gd name="T82" fmla="*/ 703 w 1462"/>
                  <a:gd name="T83" fmla="*/ 878 h 2999"/>
                  <a:gd name="T84" fmla="*/ 624 w 1462"/>
                  <a:gd name="T85" fmla="*/ 934 h 2999"/>
                  <a:gd name="T86" fmla="*/ 638 w 1462"/>
                  <a:gd name="T87" fmla="*/ 764 h 2999"/>
                  <a:gd name="T88" fmla="*/ 702 w 1462"/>
                  <a:gd name="T89" fmla="*/ 549 h 2999"/>
                  <a:gd name="T90" fmla="*/ 656 w 1462"/>
                  <a:gd name="T91" fmla="*/ 331 h 2999"/>
                  <a:gd name="T92" fmla="*/ 554 w 1462"/>
                  <a:gd name="T93" fmla="*/ 121 h 2999"/>
                  <a:gd name="T94" fmla="*/ 425 w 1462"/>
                  <a:gd name="T95" fmla="*/ 77 h 2999"/>
                  <a:gd name="T96" fmla="*/ 287 w 1462"/>
                  <a:gd name="T97" fmla="*/ 75 h 2999"/>
                  <a:gd name="T98" fmla="*/ 154 w 1462"/>
                  <a:gd name="T99" fmla="*/ 55 h 2999"/>
                  <a:gd name="T100" fmla="*/ 30 w 1462"/>
                  <a:gd name="T101" fmla="*/ 13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62" h="2999">
                    <a:moveTo>
                      <a:pt x="0" y="0"/>
                    </a:moveTo>
                    <a:lnTo>
                      <a:pt x="22" y="43"/>
                    </a:lnTo>
                    <a:lnTo>
                      <a:pt x="43" y="84"/>
                    </a:lnTo>
                    <a:lnTo>
                      <a:pt x="63" y="127"/>
                    </a:lnTo>
                    <a:lnTo>
                      <a:pt x="83" y="170"/>
                    </a:lnTo>
                    <a:lnTo>
                      <a:pt x="103" y="214"/>
                    </a:lnTo>
                    <a:lnTo>
                      <a:pt x="123" y="257"/>
                    </a:lnTo>
                    <a:lnTo>
                      <a:pt x="143" y="300"/>
                    </a:lnTo>
                    <a:lnTo>
                      <a:pt x="163" y="342"/>
                    </a:lnTo>
                    <a:lnTo>
                      <a:pt x="184" y="384"/>
                    </a:lnTo>
                    <a:lnTo>
                      <a:pt x="205" y="426"/>
                    </a:lnTo>
                    <a:lnTo>
                      <a:pt x="227" y="468"/>
                    </a:lnTo>
                    <a:lnTo>
                      <a:pt x="250" y="510"/>
                    </a:lnTo>
                    <a:lnTo>
                      <a:pt x="273" y="550"/>
                    </a:lnTo>
                    <a:lnTo>
                      <a:pt x="298" y="590"/>
                    </a:lnTo>
                    <a:lnTo>
                      <a:pt x="325" y="630"/>
                    </a:lnTo>
                    <a:lnTo>
                      <a:pt x="352" y="668"/>
                    </a:lnTo>
                    <a:lnTo>
                      <a:pt x="362" y="672"/>
                    </a:lnTo>
                    <a:lnTo>
                      <a:pt x="374" y="665"/>
                    </a:lnTo>
                    <a:lnTo>
                      <a:pt x="388" y="648"/>
                    </a:lnTo>
                    <a:lnTo>
                      <a:pt x="402" y="627"/>
                    </a:lnTo>
                    <a:lnTo>
                      <a:pt x="415" y="608"/>
                    </a:lnTo>
                    <a:lnTo>
                      <a:pt x="428" y="592"/>
                    </a:lnTo>
                    <a:lnTo>
                      <a:pt x="438" y="584"/>
                    </a:lnTo>
                    <a:lnTo>
                      <a:pt x="446" y="591"/>
                    </a:lnTo>
                    <a:lnTo>
                      <a:pt x="468" y="657"/>
                    </a:lnTo>
                    <a:lnTo>
                      <a:pt x="482" y="725"/>
                    </a:lnTo>
                    <a:lnTo>
                      <a:pt x="491" y="794"/>
                    </a:lnTo>
                    <a:lnTo>
                      <a:pt x="498" y="865"/>
                    </a:lnTo>
                    <a:lnTo>
                      <a:pt x="504" y="935"/>
                    </a:lnTo>
                    <a:lnTo>
                      <a:pt x="513" y="1005"/>
                    </a:lnTo>
                    <a:lnTo>
                      <a:pt x="527" y="1073"/>
                    </a:lnTo>
                    <a:lnTo>
                      <a:pt x="548" y="1139"/>
                    </a:lnTo>
                    <a:lnTo>
                      <a:pt x="559" y="1166"/>
                    </a:lnTo>
                    <a:lnTo>
                      <a:pt x="572" y="1191"/>
                    </a:lnTo>
                    <a:lnTo>
                      <a:pt x="587" y="1215"/>
                    </a:lnTo>
                    <a:lnTo>
                      <a:pt x="602" y="1239"/>
                    </a:lnTo>
                    <a:lnTo>
                      <a:pt x="620" y="1263"/>
                    </a:lnTo>
                    <a:lnTo>
                      <a:pt x="637" y="1286"/>
                    </a:lnTo>
                    <a:lnTo>
                      <a:pt x="655" y="1308"/>
                    </a:lnTo>
                    <a:lnTo>
                      <a:pt x="675" y="1331"/>
                    </a:lnTo>
                    <a:lnTo>
                      <a:pt x="693" y="1353"/>
                    </a:lnTo>
                    <a:lnTo>
                      <a:pt x="712" y="1375"/>
                    </a:lnTo>
                    <a:lnTo>
                      <a:pt x="731" y="1398"/>
                    </a:lnTo>
                    <a:lnTo>
                      <a:pt x="749" y="1421"/>
                    </a:lnTo>
                    <a:lnTo>
                      <a:pt x="767" y="1444"/>
                    </a:lnTo>
                    <a:lnTo>
                      <a:pt x="783" y="1467"/>
                    </a:lnTo>
                    <a:lnTo>
                      <a:pt x="799" y="1491"/>
                    </a:lnTo>
                    <a:lnTo>
                      <a:pt x="813" y="1516"/>
                    </a:lnTo>
                    <a:lnTo>
                      <a:pt x="830" y="1549"/>
                    </a:lnTo>
                    <a:lnTo>
                      <a:pt x="846" y="1583"/>
                    </a:lnTo>
                    <a:lnTo>
                      <a:pt x="862" y="1616"/>
                    </a:lnTo>
                    <a:lnTo>
                      <a:pt x="876" y="1652"/>
                    </a:lnTo>
                    <a:lnTo>
                      <a:pt x="889" y="1686"/>
                    </a:lnTo>
                    <a:lnTo>
                      <a:pt x="903" y="1721"/>
                    </a:lnTo>
                    <a:lnTo>
                      <a:pt x="916" y="1755"/>
                    </a:lnTo>
                    <a:lnTo>
                      <a:pt x="929" y="1790"/>
                    </a:lnTo>
                    <a:lnTo>
                      <a:pt x="942" y="1825"/>
                    </a:lnTo>
                    <a:lnTo>
                      <a:pt x="955" y="1859"/>
                    </a:lnTo>
                    <a:lnTo>
                      <a:pt x="968" y="1894"/>
                    </a:lnTo>
                    <a:lnTo>
                      <a:pt x="982" y="1928"/>
                    </a:lnTo>
                    <a:lnTo>
                      <a:pt x="997" y="1964"/>
                    </a:lnTo>
                    <a:lnTo>
                      <a:pt x="1011" y="1997"/>
                    </a:lnTo>
                    <a:lnTo>
                      <a:pt x="1028" y="2031"/>
                    </a:lnTo>
                    <a:lnTo>
                      <a:pt x="1044" y="2064"/>
                    </a:lnTo>
                    <a:lnTo>
                      <a:pt x="1057" y="2088"/>
                    </a:lnTo>
                    <a:lnTo>
                      <a:pt x="1073" y="2110"/>
                    </a:lnTo>
                    <a:lnTo>
                      <a:pt x="1090" y="2132"/>
                    </a:lnTo>
                    <a:lnTo>
                      <a:pt x="1108" y="2154"/>
                    </a:lnTo>
                    <a:lnTo>
                      <a:pt x="1127" y="2176"/>
                    </a:lnTo>
                    <a:lnTo>
                      <a:pt x="1146" y="2197"/>
                    </a:lnTo>
                    <a:lnTo>
                      <a:pt x="1166" y="2218"/>
                    </a:lnTo>
                    <a:lnTo>
                      <a:pt x="1185" y="2238"/>
                    </a:lnTo>
                    <a:lnTo>
                      <a:pt x="1204" y="2259"/>
                    </a:lnTo>
                    <a:lnTo>
                      <a:pt x="1222" y="2281"/>
                    </a:lnTo>
                    <a:lnTo>
                      <a:pt x="1239" y="2303"/>
                    </a:lnTo>
                    <a:lnTo>
                      <a:pt x="1254" y="2325"/>
                    </a:lnTo>
                    <a:lnTo>
                      <a:pt x="1267" y="2349"/>
                    </a:lnTo>
                    <a:lnTo>
                      <a:pt x="1278" y="2374"/>
                    </a:lnTo>
                    <a:lnTo>
                      <a:pt x="1287" y="2399"/>
                    </a:lnTo>
                    <a:lnTo>
                      <a:pt x="1293" y="2425"/>
                    </a:lnTo>
                    <a:lnTo>
                      <a:pt x="1295" y="2477"/>
                    </a:lnTo>
                    <a:lnTo>
                      <a:pt x="1286" y="2527"/>
                    </a:lnTo>
                    <a:lnTo>
                      <a:pt x="1269" y="2577"/>
                    </a:lnTo>
                    <a:lnTo>
                      <a:pt x="1249" y="2627"/>
                    </a:lnTo>
                    <a:lnTo>
                      <a:pt x="1224" y="2677"/>
                    </a:lnTo>
                    <a:lnTo>
                      <a:pt x="1200" y="2726"/>
                    </a:lnTo>
                    <a:lnTo>
                      <a:pt x="1179" y="2777"/>
                    </a:lnTo>
                    <a:lnTo>
                      <a:pt x="1164" y="2827"/>
                    </a:lnTo>
                    <a:lnTo>
                      <a:pt x="1158" y="2868"/>
                    </a:lnTo>
                    <a:lnTo>
                      <a:pt x="1156" y="2912"/>
                    </a:lnTo>
                    <a:lnTo>
                      <a:pt x="1156" y="2956"/>
                    </a:lnTo>
                    <a:lnTo>
                      <a:pt x="1155" y="2999"/>
                    </a:lnTo>
                    <a:lnTo>
                      <a:pt x="1172" y="2998"/>
                    </a:lnTo>
                    <a:lnTo>
                      <a:pt x="1189" y="2997"/>
                    </a:lnTo>
                    <a:lnTo>
                      <a:pt x="1206" y="2996"/>
                    </a:lnTo>
                    <a:lnTo>
                      <a:pt x="1223" y="2994"/>
                    </a:lnTo>
                    <a:lnTo>
                      <a:pt x="1241" y="2993"/>
                    </a:lnTo>
                    <a:lnTo>
                      <a:pt x="1258" y="2992"/>
                    </a:lnTo>
                    <a:lnTo>
                      <a:pt x="1275" y="2991"/>
                    </a:lnTo>
                    <a:lnTo>
                      <a:pt x="1293" y="2990"/>
                    </a:lnTo>
                    <a:lnTo>
                      <a:pt x="1297" y="2960"/>
                    </a:lnTo>
                    <a:lnTo>
                      <a:pt x="1299" y="2930"/>
                    </a:lnTo>
                    <a:lnTo>
                      <a:pt x="1301" y="2898"/>
                    </a:lnTo>
                    <a:lnTo>
                      <a:pt x="1304" y="2866"/>
                    </a:lnTo>
                    <a:lnTo>
                      <a:pt x="1307" y="2834"/>
                    </a:lnTo>
                    <a:lnTo>
                      <a:pt x="1312" y="2804"/>
                    </a:lnTo>
                    <a:lnTo>
                      <a:pt x="1322" y="2776"/>
                    </a:lnTo>
                    <a:lnTo>
                      <a:pt x="1335" y="2751"/>
                    </a:lnTo>
                    <a:lnTo>
                      <a:pt x="1346" y="2742"/>
                    </a:lnTo>
                    <a:lnTo>
                      <a:pt x="1362" y="2740"/>
                    </a:lnTo>
                    <a:lnTo>
                      <a:pt x="1381" y="2741"/>
                    </a:lnTo>
                    <a:lnTo>
                      <a:pt x="1400" y="2744"/>
                    </a:lnTo>
                    <a:lnTo>
                      <a:pt x="1419" y="2747"/>
                    </a:lnTo>
                    <a:lnTo>
                      <a:pt x="1436" y="2747"/>
                    </a:lnTo>
                    <a:lnTo>
                      <a:pt x="1449" y="2744"/>
                    </a:lnTo>
                    <a:lnTo>
                      <a:pt x="1455" y="2733"/>
                    </a:lnTo>
                    <a:lnTo>
                      <a:pt x="1459" y="2699"/>
                    </a:lnTo>
                    <a:lnTo>
                      <a:pt x="1456" y="2665"/>
                    </a:lnTo>
                    <a:lnTo>
                      <a:pt x="1449" y="2631"/>
                    </a:lnTo>
                    <a:lnTo>
                      <a:pt x="1438" y="2597"/>
                    </a:lnTo>
                    <a:lnTo>
                      <a:pt x="1426" y="2563"/>
                    </a:lnTo>
                    <a:lnTo>
                      <a:pt x="1415" y="2529"/>
                    </a:lnTo>
                    <a:lnTo>
                      <a:pt x="1407" y="2493"/>
                    </a:lnTo>
                    <a:lnTo>
                      <a:pt x="1404" y="2459"/>
                    </a:lnTo>
                    <a:lnTo>
                      <a:pt x="1408" y="2419"/>
                    </a:lnTo>
                    <a:lnTo>
                      <a:pt x="1418" y="2378"/>
                    </a:lnTo>
                    <a:lnTo>
                      <a:pt x="1431" y="2336"/>
                    </a:lnTo>
                    <a:lnTo>
                      <a:pt x="1444" y="2296"/>
                    </a:lnTo>
                    <a:lnTo>
                      <a:pt x="1455" y="2255"/>
                    </a:lnTo>
                    <a:lnTo>
                      <a:pt x="1462" y="2215"/>
                    </a:lnTo>
                    <a:lnTo>
                      <a:pt x="1460" y="2178"/>
                    </a:lnTo>
                    <a:lnTo>
                      <a:pt x="1447" y="2142"/>
                    </a:lnTo>
                    <a:lnTo>
                      <a:pt x="1429" y="2115"/>
                    </a:lnTo>
                    <a:lnTo>
                      <a:pt x="1408" y="2091"/>
                    </a:lnTo>
                    <a:lnTo>
                      <a:pt x="1385" y="2070"/>
                    </a:lnTo>
                    <a:lnTo>
                      <a:pt x="1360" y="2050"/>
                    </a:lnTo>
                    <a:lnTo>
                      <a:pt x="1332" y="2033"/>
                    </a:lnTo>
                    <a:lnTo>
                      <a:pt x="1304" y="2015"/>
                    </a:lnTo>
                    <a:lnTo>
                      <a:pt x="1274" y="1999"/>
                    </a:lnTo>
                    <a:lnTo>
                      <a:pt x="1244" y="1983"/>
                    </a:lnTo>
                    <a:lnTo>
                      <a:pt x="1215" y="1967"/>
                    </a:lnTo>
                    <a:lnTo>
                      <a:pt x="1185" y="1952"/>
                    </a:lnTo>
                    <a:lnTo>
                      <a:pt x="1156" y="1934"/>
                    </a:lnTo>
                    <a:lnTo>
                      <a:pt x="1129" y="1916"/>
                    </a:lnTo>
                    <a:lnTo>
                      <a:pt x="1103" y="1897"/>
                    </a:lnTo>
                    <a:lnTo>
                      <a:pt x="1081" y="1875"/>
                    </a:lnTo>
                    <a:lnTo>
                      <a:pt x="1061" y="1850"/>
                    </a:lnTo>
                    <a:lnTo>
                      <a:pt x="1044" y="1824"/>
                    </a:lnTo>
                    <a:lnTo>
                      <a:pt x="1017" y="1768"/>
                    </a:lnTo>
                    <a:lnTo>
                      <a:pt x="991" y="1711"/>
                    </a:lnTo>
                    <a:lnTo>
                      <a:pt x="970" y="1653"/>
                    </a:lnTo>
                    <a:lnTo>
                      <a:pt x="952" y="1593"/>
                    </a:lnTo>
                    <a:lnTo>
                      <a:pt x="935" y="1533"/>
                    </a:lnTo>
                    <a:lnTo>
                      <a:pt x="920" y="1471"/>
                    </a:lnTo>
                    <a:lnTo>
                      <a:pt x="905" y="1410"/>
                    </a:lnTo>
                    <a:lnTo>
                      <a:pt x="892" y="1348"/>
                    </a:lnTo>
                    <a:lnTo>
                      <a:pt x="880" y="1287"/>
                    </a:lnTo>
                    <a:lnTo>
                      <a:pt x="866" y="1224"/>
                    </a:lnTo>
                    <a:lnTo>
                      <a:pt x="853" y="1163"/>
                    </a:lnTo>
                    <a:lnTo>
                      <a:pt x="837" y="1101"/>
                    </a:lnTo>
                    <a:lnTo>
                      <a:pt x="820" y="1041"/>
                    </a:lnTo>
                    <a:lnTo>
                      <a:pt x="801" y="981"/>
                    </a:lnTo>
                    <a:lnTo>
                      <a:pt x="779" y="923"/>
                    </a:lnTo>
                    <a:lnTo>
                      <a:pt x="754" y="866"/>
                    </a:lnTo>
                    <a:lnTo>
                      <a:pt x="742" y="858"/>
                    </a:lnTo>
                    <a:lnTo>
                      <a:pt x="724" y="864"/>
                    </a:lnTo>
                    <a:lnTo>
                      <a:pt x="703" y="878"/>
                    </a:lnTo>
                    <a:lnTo>
                      <a:pt x="680" y="897"/>
                    </a:lnTo>
                    <a:lnTo>
                      <a:pt x="658" y="915"/>
                    </a:lnTo>
                    <a:lnTo>
                      <a:pt x="638" y="930"/>
                    </a:lnTo>
                    <a:lnTo>
                      <a:pt x="624" y="934"/>
                    </a:lnTo>
                    <a:lnTo>
                      <a:pt x="617" y="925"/>
                    </a:lnTo>
                    <a:lnTo>
                      <a:pt x="615" y="871"/>
                    </a:lnTo>
                    <a:lnTo>
                      <a:pt x="624" y="817"/>
                    </a:lnTo>
                    <a:lnTo>
                      <a:pt x="638" y="764"/>
                    </a:lnTo>
                    <a:lnTo>
                      <a:pt x="657" y="710"/>
                    </a:lnTo>
                    <a:lnTo>
                      <a:pt x="676" y="657"/>
                    </a:lnTo>
                    <a:lnTo>
                      <a:pt x="692" y="603"/>
                    </a:lnTo>
                    <a:lnTo>
                      <a:pt x="702" y="549"/>
                    </a:lnTo>
                    <a:lnTo>
                      <a:pt x="702" y="495"/>
                    </a:lnTo>
                    <a:lnTo>
                      <a:pt x="692" y="438"/>
                    </a:lnTo>
                    <a:lnTo>
                      <a:pt x="677" y="383"/>
                    </a:lnTo>
                    <a:lnTo>
                      <a:pt x="656" y="331"/>
                    </a:lnTo>
                    <a:lnTo>
                      <a:pt x="632" y="278"/>
                    </a:lnTo>
                    <a:lnTo>
                      <a:pt x="606" y="226"/>
                    </a:lnTo>
                    <a:lnTo>
                      <a:pt x="579" y="173"/>
                    </a:lnTo>
                    <a:lnTo>
                      <a:pt x="554" y="121"/>
                    </a:lnTo>
                    <a:lnTo>
                      <a:pt x="531" y="67"/>
                    </a:lnTo>
                    <a:lnTo>
                      <a:pt x="495" y="71"/>
                    </a:lnTo>
                    <a:lnTo>
                      <a:pt x="460" y="75"/>
                    </a:lnTo>
                    <a:lnTo>
                      <a:pt x="425" y="77"/>
                    </a:lnTo>
                    <a:lnTo>
                      <a:pt x="391" y="78"/>
                    </a:lnTo>
                    <a:lnTo>
                      <a:pt x="356" y="78"/>
                    </a:lnTo>
                    <a:lnTo>
                      <a:pt x="322" y="77"/>
                    </a:lnTo>
                    <a:lnTo>
                      <a:pt x="287" y="75"/>
                    </a:lnTo>
                    <a:lnTo>
                      <a:pt x="253" y="71"/>
                    </a:lnTo>
                    <a:lnTo>
                      <a:pt x="219" y="67"/>
                    </a:lnTo>
                    <a:lnTo>
                      <a:pt x="186" y="61"/>
                    </a:lnTo>
                    <a:lnTo>
                      <a:pt x="154" y="55"/>
                    </a:lnTo>
                    <a:lnTo>
                      <a:pt x="121" y="46"/>
                    </a:lnTo>
                    <a:lnTo>
                      <a:pt x="91" y="36"/>
                    </a:lnTo>
                    <a:lnTo>
                      <a:pt x="60" y="25"/>
                    </a:lnTo>
                    <a:lnTo>
                      <a:pt x="30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14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6" name="Freeform 28">
                <a:extLst>
                  <a:ext uri="{FF2B5EF4-FFF2-40B4-BE49-F238E27FC236}">
                    <a16:creationId xmlns:a16="http://schemas.microsoft.com/office/drawing/2014/main" id="{329FC28D-FB72-6EC8-E147-05193F0D6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5" y="1045"/>
                <a:ext cx="213" cy="360"/>
              </a:xfrm>
              <a:custGeom>
                <a:avLst/>
                <a:gdLst>
                  <a:gd name="T0" fmla="*/ 23 w 1703"/>
                  <a:gd name="T1" fmla="*/ 35 h 2880"/>
                  <a:gd name="T2" fmla="*/ 0 w 1703"/>
                  <a:gd name="T3" fmla="*/ 186 h 2880"/>
                  <a:gd name="T4" fmla="*/ 21 w 1703"/>
                  <a:gd name="T5" fmla="*/ 273 h 2880"/>
                  <a:gd name="T6" fmla="*/ 63 w 1703"/>
                  <a:gd name="T7" fmla="*/ 349 h 2880"/>
                  <a:gd name="T8" fmla="*/ 84 w 1703"/>
                  <a:gd name="T9" fmla="*/ 458 h 2880"/>
                  <a:gd name="T10" fmla="*/ 106 w 1703"/>
                  <a:gd name="T11" fmla="*/ 563 h 2880"/>
                  <a:gd name="T12" fmla="*/ 156 w 1703"/>
                  <a:gd name="T13" fmla="*/ 641 h 2880"/>
                  <a:gd name="T14" fmla="*/ 217 w 1703"/>
                  <a:gd name="T15" fmla="*/ 707 h 2880"/>
                  <a:gd name="T16" fmla="*/ 284 w 1703"/>
                  <a:gd name="T17" fmla="*/ 772 h 2880"/>
                  <a:gd name="T18" fmla="*/ 347 w 1703"/>
                  <a:gd name="T19" fmla="*/ 834 h 2880"/>
                  <a:gd name="T20" fmla="*/ 416 w 1703"/>
                  <a:gd name="T21" fmla="*/ 925 h 2880"/>
                  <a:gd name="T22" fmla="*/ 481 w 1703"/>
                  <a:gd name="T23" fmla="*/ 1036 h 2880"/>
                  <a:gd name="T24" fmla="*/ 530 w 1703"/>
                  <a:gd name="T25" fmla="*/ 1116 h 2880"/>
                  <a:gd name="T26" fmla="*/ 574 w 1703"/>
                  <a:gd name="T27" fmla="*/ 1187 h 2880"/>
                  <a:gd name="T28" fmla="*/ 618 w 1703"/>
                  <a:gd name="T29" fmla="*/ 1259 h 2880"/>
                  <a:gd name="T30" fmla="*/ 665 w 1703"/>
                  <a:gd name="T31" fmla="*/ 1329 h 2880"/>
                  <a:gd name="T32" fmla="*/ 726 w 1703"/>
                  <a:gd name="T33" fmla="*/ 1393 h 2880"/>
                  <a:gd name="T34" fmla="*/ 789 w 1703"/>
                  <a:gd name="T35" fmla="*/ 1456 h 2880"/>
                  <a:gd name="T36" fmla="*/ 800 w 1703"/>
                  <a:gd name="T37" fmla="*/ 1647 h 2880"/>
                  <a:gd name="T38" fmla="*/ 798 w 1703"/>
                  <a:gd name="T39" fmla="*/ 1873 h 2880"/>
                  <a:gd name="T40" fmla="*/ 860 w 1703"/>
                  <a:gd name="T41" fmla="*/ 2016 h 2880"/>
                  <a:gd name="T42" fmla="*/ 946 w 1703"/>
                  <a:gd name="T43" fmla="*/ 2119 h 2880"/>
                  <a:gd name="T44" fmla="*/ 1041 w 1703"/>
                  <a:gd name="T45" fmla="*/ 2220 h 2880"/>
                  <a:gd name="T46" fmla="*/ 1122 w 1703"/>
                  <a:gd name="T47" fmla="*/ 2328 h 2880"/>
                  <a:gd name="T48" fmla="*/ 1200 w 1703"/>
                  <a:gd name="T49" fmla="*/ 2549 h 2880"/>
                  <a:gd name="T50" fmla="*/ 1244 w 1703"/>
                  <a:gd name="T51" fmla="*/ 2812 h 2880"/>
                  <a:gd name="T52" fmla="*/ 1334 w 1703"/>
                  <a:gd name="T53" fmla="*/ 2841 h 2880"/>
                  <a:gd name="T54" fmla="*/ 1440 w 1703"/>
                  <a:gd name="T55" fmla="*/ 2801 h 2880"/>
                  <a:gd name="T56" fmla="*/ 1551 w 1703"/>
                  <a:gd name="T57" fmla="*/ 2789 h 2880"/>
                  <a:gd name="T58" fmla="*/ 1671 w 1703"/>
                  <a:gd name="T59" fmla="*/ 2821 h 2880"/>
                  <a:gd name="T60" fmla="*/ 1644 w 1703"/>
                  <a:gd name="T61" fmla="*/ 2757 h 2880"/>
                  <a:gd name="T62" fmla="*/ 1567 w 1703"/>
                  <a:gd name="T63" fmla="*/ 2655 h 2880"/>
                  <a:gd name="T64" fmla="*/ 1490 w 1703"/>
                  <a:gd name="T65" fmla="*/ 2553 h 2880"/>
                  <a:gd name="T66" fmla="*/ 1419 w 1703"/>
                  <a:gd name="T67" fmla="*/ 2447 h 2880"/>
                  <a:gd name="T68" fmla="*/ 1363 w 1703"/>
                  <a:gd name="T69" fmla="*/ 2345 h 2880"/>
                  <a:gd name="T70" fmla="*/ 1313 w 1703"/>
                  <a:gd name="T71" fmla="*/ 2244 h 2880"/>
                  <a:gd name="T72" fmla="*/ 1268 w 1703"/>
                  <a:gd name="T73" fmla="*/ 2142 h 2880"/>
                  <a:gd name="T74" fmla="*/ 1225 w 1703"/>
                  <a:gd name="T75" fmla="*/ 2039 h 2880"/>
                  <a:gd name="T76" fmla="*/ 1160 w 1703"/>
                  <a:gd name="T77" fmla="*/ 1908 h 2880"/>
                  <a:gd name="T78" fmla="*/ 1082 w 1703"/>
                  <a:gd name="T79" fmla="*/ 1782 h 2880"/>
                  <a:gd name="T80" fmla="*/ 1016 w 1703"/>
                  <a:gd name="T81" fmla="*/ 1655 h 2880"/>
                  <a:gd name="T82" fmla="*/ 985 w 1703"/>
                  <a:gd name="T83" fmla="*/ 1508 h 2880"/>
                  <a:gd name="T84" fmla="*/ 956 w 1703"/>
                  <a:gd name="T85" fmla="*/ 1348 h 2880"/>
                  <a:gd name="T86" fmla="*/ 844 w 1703"/>
                  <a:gd name="T87" fmla="*/ 1198 h 2880"/>
                  <a:gd name="T88" fmla="*/ 704 w 1703"/>
                  <a:gd name="T89" fmla="*/ 1055 h 2880"/>
                  <a:gd name="T90" fmla="*/ 597 w 1703"/>
                  <a:gd name="T91" fmla="*/ 917 h 2880"/>
                  <a:gd name="T92" fmla="*/ 534 w 1703"/>
                  <a:gd name="T93" fmla="*/ 779 h 2880"/>
                  <a:gd name="T94" fmla="*/ 439 w 1703"/>
                  <a:gd name="T95" fmla="*/ 654 h 2880"/>
                  <a:gd name="T96" fmla="*/ 331 w 1703"/>
                  <a:gd name="T97" fmla="*/ 538 h 2880"/>
                  <a:gd name="T98" fmla="*/ 229 w 1703"/>
                  <a:gd name="T99" fmla="*/ 417 h 2880"/>
                  <a:gd name="T100" fmla="*/ 131 w 1703"/>
                  <a:gd name="T101" fmla="*/ 248 h 2880"/>
                  <a:gd name="T102" fmla="*/ 55 w 1703"/>
                  <a:gd name="T103" fmla="*/ 52 h 2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703" h="2880">
                    <a:moveTo>
                      <a:pt x="44" y="8"/>
                    </a:moveTo>
                    <a:lnTo>
                      <a:pt x="39" y="0"/>
                    </a:lnTo>
                    <a:lnTo>
                      <a:pt x="31" y="9"/>
                    </a:lnTo>
                    <a:lnTo>
                      <a:pt x="23" y="35"/>
                    </a:lnTo>
                    <a:lnTo>
                      <a:pt x="16" y="70"/>
                    </a:lnTo>
                    <a:lnTo>
                      <a:pt x="9" y="109"/>
                    </a:lnTo>
                    <a:lnTo>
                      <a:pt x="4" y="150"/>
                    </a:lnTo>
                    <a:lnTo>
                      <a:pt x="0" y="186"/>
                    </a:lnTo>
                    <a:lnTo>
                      <a:pt x="1" y="214"/>
                    </a:lnTo>
                    <a:lnTo>
                      <a:pt x="6" y="235"/>
                    </a:lnTo>
                    <a:lnTo>
                      <a:pt x="12" y="254"/>
                    </a:lnTo>
                    <a:lnTo>
                      <a:pt x="21" y="273"/>
                    </a:lnTo>
                    <a:lnTo>
                      <a:pt x="32" y="293"/>
                    </a:lnTo>
                    <a:lnTo>
                      <a:pt x="43" y="312"/>
                    </a:lnTo>
                    <a:lnTo>
                      <a:pt x="54" y="330"/>
                    </a:lnTo>
                    <a:lnTo>
                      <a:pt x="63" y="349"/>
                    </a:lnTo>
                    <a:lnTo>
                      <a:pt x="70" y="369"/>
                    </a:lnTo>
                    <a:lnTo>
                      <a:pt x="77" y="401"/>
                    </a:lnTo>
                    <a:lnTo>
                      <a:pt x="81" y="430"/>
                    </a:lnTo>
                    <a:lnTo>
                      <a:pt x="84" y="458"/>
                    </a:lnTo>
                    <a:lnTo>
                      <a:pt x="86" y="483"/>
                    </a:lnTo>
                    <a:lnTo>
                      <a:pt x="89" y="509"/>
                    </a:lnTo>
                    <a:lnTo>
                      <a:pt x="96" y="536"/>
                    </a:lnTo>
                    <a:lnTo>
                      <a:pt x="106" y="563"/>
                    </a:lnTo>
                    <a:lnTo>
                      <a:pt x="120" y="592"/>
                    </a:lnTo>
                    <a:lnTo>
                      <a:pt x="131" y="608"/>
                    </a:lnTo>
                    <a:lnTo>
                      <a:pt x="143" y="625"/>
                    </a:lnTo>
                    <a:lnTo>
                      <a:pt x="156" y="641"/>
                    </a:lnTo>
                    <a:lnTo>
                      <a:pt x="171" y="658"/>
                    </a:lnTo>
                    <a:lnTo>
                      <a:pt x="185" y="674"/>
                    </a:lnTo>
                    <a:lnTo>
                      <a:pt x="202" y="691"/>
                    </a:lnTo>
                    <a:lnTo>
                      <a:pt x="217" y="707"/>
                    </a:lnTo>
                    <a:lnTo>
                      <a:pt x="233" y="724"/>
                    </a:lnTo>
                    <a:lnTo>
                      <a:pt x="251" y="740"/>
                    </a:lnTo>
                    <a:lnTo>
                      <a:pt x="268" y="756"/>
                    </a:lnTo>
                    <a:lnTo>
                      <a:pt x="284" y="772"/>
                    </a:lnTo>
                    <a:lnTo>
                      <a:pt x="301" y="787"/>
                    </a:lnTo>
                    <a:lnTo>
                      <a:pt x="316" y="804"/>
                    </a:lnTo>
                    <a:lnTo>
                      <a:pt x="331" y="819"/>
                    </a:lnTo>
                    <a:lnTo>
                      <a:pt x="347" y="834"/>
                    </a:lnTo>
                    <a:lnTo>
                      <a:pt x="360" y="849"/>
                    </a:lnTo>
                    <a:lnTo>
                      <a:pt x="380" y="873"/>
                    </a:lnTo>
                    <a:lnTo>
                      <a:pt x="398" y="898"/>
                    </a:lnTo>
                    <a:lnTo>
                      <a:pt x="416" y="925"/>
                    </a:lnTo>
                    <a:lnTo>
                      <a:pt x="433" y="952"/>
                    </a:lnTo>
                    <a:lnTo>
                      <a:pt x="449" y="980"/>
                    </a:lnTo>
                    <a:lnTo>
                      <a:pt x="464" y="1008"/>
                    </a:lnTo>
                    <a:lnTo>
                      <a:pt x="481" y="1036"/>
                    </a:lnTo>
                    <a:lnTo>
                      <a:pt x="497" y="1063"/>
                    </a:lnTo>
                    <a:lnTo>
                      <a:pt x="508" y="1081"/>
                    </a:lnTo>
                    <a:lnTo>
                      <a:pt x="519" y="1098"/>
                    </a:lnTo>
                    <a:lnTo>
                      <a:pt x="530" y="1116"/>
                    </a:lnTo>
                    <a:lnTo>
                      <a:pt x="541" y="1134"/>
                    </a:lnTo>
                    <a:lnTo>
                      <a:pt x="552" y="1151"/>
                    </a:lnTo>
                    <a:lnTo>
                      <a:pt x="563" y="1170"/>
                    </a:lnTo>
                    <a:lnTo>
                      <a:pt x="574" y="1187"/>
                    </a:lnTo>
                    <a:lnTo>
                      <a:pt x="585" y="1205"/>
                    </a:lnTo>
                    <a:lnTo>
                      <a:pt x="596" y="1224"/>
                    </a:lnTo>
                    <a:lnTo>
                      <a:pt x="607" y="1241"/>
                    </a:lnTo>
                    <a:lnTo>
                      <a:pt x="618" y="1259"/>
                    </a:lnTo>
                    <a:lnTo>
                      <a:pt x="629" y="1276"/>
                    </a:lnTo>
                    <a:lnTo>
                      <a:pt x="641" y="1294"/>
                    </a:lnTo>
                    <a:lnTo>
                      <a:pt x="652" y="1312"/>
                    </a:lnTo>
                    <a:lnTo>
                      <a:pt x="665" y="1329"/>
                    </a:lnTo>
                    <a:lnTo>
                      <a:pt x="677" y="1346"/>
                    </a:lnTo>
                    <a:lnTo>
                      <a:pt x="691" y="1362"/>
                    </a:lnTo>
                    <a:lnTo>
                      <a:pt x="709" y="1378"/>
                    </a:lnTo>
                    <a:lnTo>
                      <a:pt x="726" y="1393"/>
                    </a:lnTo>
                    <a:lnTo>
                      <a:pt x="745" y="1407"/>
                    </a:lnTo>
                    <a:lnTo>
                      <a:pt x="762" y="1422"/>
                    </a:lnTo>
                    <a:lnTo>
                      <a:pt x="778" y="1438"/>
                    </a:lnTo>
                    <a:lnTo>
                      <a:pt x="789" y="1456"/>
                    </a:lnTo>
                    <a:lnTo>
                      <a:pt x="795" y="1475"/>
                    </a:lnTo>
                    <a:lnTo>
                      <a:pt x="803" y="1533"/>
                    </a:lnTo>
                    <a:lnTo>
                      <a:pt x="803" y="1590"/>
                    </a:lnTo>
                    <a:lnTo>
                      <a:pt x="800" y="1647"/>
                    </a:lnTo>
                    <a:lnTo>
                      <a:pt x="794" y="1704"/>
                    </a:lnTo>
                    <a:lnTo>
                      <a:pt x="791" y="1761"/>
                    </a:lnTo>
                    <a:lnTo>
                      <a:pt x="791" y="1817"/>
                    </a:lnTo>
                    <a:lnTo>
                      <a:pt x="798" y="1873"/>
                    </a:lnTo>
                    <a:lnTo>
                      <a:pt x="813" y="1929"/>
                    </a:lnTo>
                    <a:lnTo>
                      <a:pt x="826" y="1959"/>
                    </a:lnTo>
                    <a:lnTo>
                      <a:pt x="842" y="1989"/>
                    </a:lnTo>
                    <a:lnTo>
                      <a:pt x="860" y="2016"/>
                    </a:lnTo>
                    <a:lnTo>
                      <a:pt x="880" y="2044"/>
                    </a:lnTo>
                    <a:lnTo>
                      <a:pt x="901" y="2069"/>
                    </a:lnTo>
                    <a:lnTo>
                      <a:pt x="923" y="2095"/>
                    </a:lnTo>
                    <a:lnTo>
                      <a:pt x="946" y="2119"/>
                    </a:lnTo>
                    <a:lnTo>
                      <a:pt x="970" y="2145"/>
                    </a:lnTo>
                    <a:lnTo>
                      <a:pt x="994" y="2170"/>
                    </a:lnTo>
                    <a:lnTo>
                      <a:pt x="1018" y="2195"/>
                    </a:lnTo>
                    <a:lnTo>
                      <a:pt x="1041" y="2220"/>
                    </a:lnTo>
                    <a:lnTo>
                      <a:pt x="1064" y="2246"/>
                    </a:lnTo>
                    <a:lnTo>
                      <a:pt x="1085" y="2272"/>
                    </a:lnTo>
                    <a:lnTo>
                      <a:pt x="1104" y="2300"/>
                    </a:lnTo>
                    <a:lnTo>
                      <a:pt x="1122" y="2328"/>
                    </a:lnTo>
                    <a:lnTo>
                      <a:pt x="1137" y="2358"/>
                    </a:lnTo>
                    <a:lnTo>
                      <a:pt x="1164" y="2422"/>
                    </a:lnTo>
                    <a:lnTo>
                      <a:pt x="1185" y="2484"/>
                    </a:lnTo>
                    <a:lnTo>
                      <a:pt x="1200" y="2549"/>
                    </a:lnTo>
                    <a:lnTo>
                      <a:pt x="1212" y="2614"/>
                    </a:lnTo>
                    <a:lnTo>
                      <a:pt x="1223" y="2679"/>
                    </a:lnTo>
                    <a:lnTo>
                      <a:pt x="1233" y="2745"/>
                    </a:lnTo>
                    <a:lnTo>
                      <a:pt x="1244" y="2812"/>
                    </a:lnTo>
                    <a:lnTo>
                      <a:pt x="1257" y="2880"/>
                    </a:lnTo>
                    <a:lnTo>
                      <a:pt x="1283" y="2867"/>
                    </a:lnTo>
                    <a:lnTo>
                      <a:pt x="1309" y="2855"/>
                    </a:lnTo>
                    <a:lnTo>
                      <a:pt x="1334" y="2841"/>
                    </a:lnTo>
                    <a:lnTo>
                      <a:pt x="1361" y="2830"/>
                    </a:lnTo>
                    <a:lnTo>
                      <a:pt x="1386" y="2819"/>
                    </a:lnTo>
                    <a:lnTo>
                      <a:pt x="1413" y="2810"/>
                    </a:lnTo>
                    <a:lnTo>
                      <a:pt x="1440" y="2801"/>
                    </a:lnTo>
                    <a:lnTo>
                      <a:pt x="1467" y="2794"/>
                    </a:lnTo>
                    <a:lnTo>
                      <a:pt x="1495" y="2790"/>
                    </a:lnTo>
                    <a:lnTo>
                      <a:pt x="1522" y="2788"/>
                    </a:lnTo>
                    <a:lnTo>
                      <a:pt x="1551" y="2789"/>
                    </a:lnTo>
                    <a:lnTo>
                      <a:pt x="1579" y="2792"/>
                    </a:lnTo>
                    <a:lnTo>
                      <a:pt x="1609" y="2797"/>
                    </a:lnTo>
                    <a:lnTo>
                      <a:pt x="1640" y="2807"/>
                    </a:lnTo>
                    <a:lnTo>
                      <a:pt x="1671" y="2821"/>
                    </a:lnTo>
                    <a:lnTo>
                      <a:pt x="1703" y="2838"/>
                    </a:lnTo>
                    <a:lnTo>
                      <a:pt x="1684" y="2811"/>
                    </a:lnTo>
                    <a:lnTo>
                      <a:pt x="1664" y="2783"/>
                    </a:lnTo>
                    <a:lnTo>
                      <a:pt x="1644" y="2757"/>
                    </a:lnTo>
                    <a:lnTo>
                      <a:pt x="1626" y="2732"/>
                    </a:lnTo>
                    <a:lnTo>
                      <a:pt x="1606" y="2705"/>
                    </a:lnTo>
                    <a:lnTo>
                      <a:pt x="1586" y="2680"/>
                    </a:lnTo>
                    <a:lnTo>
                      <a:pt x="1567" y="2655"/>
                    </a:lnTo>
                    <a:lnTo>
                      <a:pt x="1548" y="2629"/>
                    </a:lnTo>
                    <a:lnTo>
                      <a:pt x="1529" y="2605"/>
                    </a:lnTo>
                    <a:lnTo>
                      <a:pt x="1509" y="2580"/>
                    </a:lnTo>
                    <a:lnTo>
                      <a:pt x="1490" y="2553"/>
                    </a:lnTo>
                    <a:lnTo>
                      <a:pt x="1472" y="2528"/>
                    </a:lnTo>
                    <a:lnTo>
                      <a:pt x="1454" y="2502"/>
                    </a:lnTo>
                    <a:lnTo>
                      <a:pt x="1436" y="2474"/>
                    </a:lnTo>
                    <a:lnTo>
                      <a:pt x="1419" y="2447"/>
                    </a:lnTo>
                    <a:lnTo>
                      <a:pt x="1402" y="2418"/>
                    </a:lnTo>
                    <a:lnTo>
                      <a:pt x="1389" y="2394"/>
                    </a:lnTo>
                    <a:lnTo>
                      <a:pt x="1376" y="2369"/>
                    </a:lnTo>
                    <a:lnTo>
                      <a:pt x="1363" y="2345"/>
                    </a:lnTo>
                    <a:lnTo>
                      <a:pt x="1350" y="2319"/>
                    </a:lnTo>
                    <a:lnTo>
                      <a:pt x="1338" y="2294"/>
                    </a:lnTo>
                    <a:lnTo>
                      <a:pt x="1325" y="2269"/>
                    </a:lnTo>
                    <a:lnTo>
                      <a:pt x="1313" y="2244"/>
                    </a:lnTo>
                    <a:lnTo>
                      <a:pt x="1302" y="2218"/>
                    </a:lnTo>
                    <a:lnTo>
                      <a:pt x="1291" y="2193"/>
                    </a:lnTo>
                    <a:lnTo>
                      <a:pt x="1279" y="2168"/>
                    </a:lnTo>
                    <a:lnTo>
                      <a:pt x="1268" y="2142"/>
                    </a:lnTo>
                    <a:lnTo>
                      <a:pt x="1257" y="2116"/>
                    </a:lnTo>
                    <a:lnTo>
                      <a:pt x="1246" y="2091"/>
                    </a:lnTo>
                    <a:lnTo>
                      <a:pt x="1236" y="2066"/>
                    </a:lnTo>
                    <a:lnTo>
                      <a:pt x="1225" y="2039"/>
                    </a:lnTo>
                    <a:lnTo>
                      <a:pt x="1214" y="2014"/>
                    </a:lnTo>
                    <a:lnTo>
                      <a:pt x="1198" y="1977"/>
                    </a:lnTo>
                    <a:lnTo>
                      <a:pt x="1180" y="1941"/>
                    </a:lnTo>
                    <a:lnTo>
                      <a:pt x="1160" y="1908"/>
                    </a:lnTo>
                    <a:lnTo>
                      <a:pt x="1142" y="1875"/>
                    </a:lnTo>
                    <a:lnTo>
                      <a:pt x="1122" y="1844"/>
                    </a:lnTo>
                    <a:lnTo>
                      <a:pt x="1102" y="1813"/>
                    </a:lnTo>
                    <a:lnTo>
                      <a:pt x="1082" y="1782"/>
                    </a:lnTo>
                    <a:lnTo>
                      <a:pt x="1065" y="1751"/>
                    </a:lnTo>
                    <a:lnTo>
                      <a:pt x="1047" y="1719"/>
                    </a:lnTo>
                    <a:lnTo>
                      <a:pt x="1031" y="1687"/>
                    </a:lnTo>
                    <a:lnTo>
                      <a:pt x="1016" y="1655"/>
                    </a:lnTo>
                    <a:lnTo>
                      <a:pt x="1004" y="1622"/>
                    </a:lnTo>
                    <a:lnTo>
                      <a:pt x="996" y="1585"/>
                    </a:lnTo>
                    <a:lnTo>
                      <a:pt x="989" y="1548"/>
                    </a:lnTo>
                    <a:lnTo>
                      <a:pt x="985" y="1508"/>
                    </a:lnTo>
                    <a:lnTo>
                      <a:pt x="985" y="1467"/>
                    </a:lnTo>
                    <a:lnTo>
                      <a:pt x="982" y="1427"/>
                    </a:lnTo>
                    <a:lnTo>
                      <a:pt x="972" y="1387"/>
                    </a:lnTo>
                    <a:lnTo>
                      <a:pt x="956" y="1348"/>
                    </a:lnTo>
                    <a:lnTo>
                      <a:pt x="934" y="1309"/>
                    </a:lnTo>
                    <a:lnTo>
                      <a:pt x="906" y="1272"/>
                    </a:lnTo>
                    <a:lnTo>
                      <a:pt x="877" y="1235"/>
                    </a:lnTo>
                    <a:lnTo>
                      <a:pt x="844" y="1198"/>
                    </a:lnTo>
                    <a:lnTo>
                      <a:pt x="809" y="1161"/>
                    </a:lnTo>
                    <a:lnTo>
                      <a:pt x="773" y="1126"/>
                    </a:lnTo>
                    <a:lnTo>
                      <a:pt x="738" y="1090"/>
                    </a:lnTo>
                    <a:lnTo>
                      <a:pt x="704" y="1055"/>
                    </a:lnTo>
                    <a:lnTo>
                      <a:pt x="672" y="1020"/>
                    </a:lnTo>
                    <a:lnTo>
                      <a:pt x="643" y="985"/>
                    </a:lnTo>
                    <a:lnTo>
                      <a:pt x="617" y="951"/>
                    </a:lnTo>
                    <a:lnTo>
                      <a:pt x="597" y="917"/>
                    </a:lnTo>
                    <a:lnTo>
                      <a:pt x="583" y="883"/>
                    </a:lnTo>
                    <a:lnTo>
                      <a:pt x="570" y="847"/>
                    </a:lnTo>
                    <a:lnTo>
                      <a:pt x="553" y="813"/>
                    </a:lnTo>
                    <a:lnTo>
                      <a:pt x="534" y="779"/>
                    </a:lnTo>
                    <a:lnTo>
                      <a:pt x="513" y="747"/>
                    </a:lnTo>
                    <a:lnTo>
                      <a:pt x="490" y="715"/>
                    </a:lnTo>
                    <a:lnTo>
                      <a:pt x="466" y="685"/>
                    </a:lnTo>
                    <a:lnTo>
                      <a:pt x="439" y="654"/>
                    </a:lnTo>
                    <a:lnTo>
                      <a:pt x="413" y="626"/>
                    </a:lnTo>
                    <a:lnTo>
                      <a:pt x="385" y="596"/>
                    </a:lnTo>
                    <a:lnTo>
                      <a:pt x="358" y="568"/>
                    </a:lnTo>
                    <a:lnTo>
                      <a:pt x="331" y="538"/>
                    </a:lnTo>
                    <a:lnTo>
                      <a:pt x="304" y="508"/>
                    </a:lnTo>
                    <a:lnTo>
                      <a:pt x="277" y="479"/>
                    </a:lnTo>
                    <a:lnTo>
                      <a:pt x="253" y="448"/>
                    </a:lnTo>
                    <a:lnTo>
                      <a:pt x="229" y="417"/>
                    </a:lnTo>
                    <a:lnTo>
                      <a:pt x="207" y="385"/>
                    </a:lnTo>
                    <a:lnTo>
                      <a:pt x="181" y="343"/>
                    </a:lnTo>
                    <a:lnTo>
                      <a:pt x="155" y="297"/>
                    </a:lnTo>
                    <a:lnTo>
                      <a:pt x="131" y="248"/>
                    </a:lnTo>
                    <a:lnTo>
                      <a:pt x="109" y="198"/>
                    </a:lnTo>
                    <a:lnTo>
                      <a:pt x="88" y="148"/>
                    </a:lnTo>
                    <a:lnTo>
                      <a:pt x="71" y="100"/>
                    </a:lnTo>
                    <a:lnTo>
                      <a:pt x="55" y="52"/>
                    </a:lnTo>
                    <a:lnTo>
                      <a:pt x="44" y="8"/>
                    </a:lnTo>
                    <a:close/>
                  </a:path>
                </a:pathLst>
              </a:custGeom>
              <a:solidFill>
                <a:srgbClr val="C4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7" name="Freeform 29">
                <a:extLst>
                  <a:ext uri="{FF2B5EF4-FFF2-40B4-BE49-F238E27FC236}">
                    <a16:creationId xmlns:a16="http://schemas.microsoft.com/office/drawing/2014/main" id="{88DCFF1F-1875-7D59-8F42-CA12F94D3B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2" y="1130"/>
                <a:ext cx="46" cy="84"/>
              </a:xfrm>
              <a:custGeom>
                <a:avLst/>
                <a:gdLst>
                  <a:gd name="T0" fmla="*/ 0 w 364"/>
                  <a:gd name="T1" fmla="*/ 0 h 674"/>
                  <a:gd name="T2" fmla="*/ 12 w 364"/>
                  <a:gd name="T3" fmla="*/ 9 h 674"/>
                  <a:gd name="T4" fmla="*/ 25 w 364"/>
                  <a:gd name="T5" fmla="*/ 16 h 674"/>
                  <a:gd name="T6" fmla="*/ 37 w 364"/>
                  <a:gd name="T7" fmla="*/ 25 h 674"/>
                  <a:gd name="T8" fmla="*/ 49 w 364"/>
                  <a:gd name="T9" fmla="*/ 34 h 674"/>
                  <a:gd name="T10" fmla="*/ 62 w 364"/>
                  <a:gd name="T11" fmla="*/ 43 h 674"/>
                  <a:gd name="T12" fmla="*/ 74 w 364"/>
                  <a:gd name="T13" fmla="*/ 52 h 674"/>
                  <a:gd name="T14" fmla="*/ 86 w 364"/>
                  <a:gd name="T15" fmla="*/ 60 h 674"/>
                  <a:gd name="T16" fmla="*/ 98 w 364"/>
                  <a:gd name="T17" fmla="*/ 70 h 674"/>
                  <a:gd name="T18" fmla="*/ 109 w 364"/>
                  <a:gd name="T19" fmla="*/ 79 h 674"/>
                  <a:gd name="T20" fmla="*/ 121 w 364"/>
                  <a:gd name="T21" fmla="*/ 89 h 674"/>
                  <a:gd name="T22" fmla="*/ 132 w 364"/>
                  <a:gd name="T23" fmla="*/ 99 h 674"/>
                  <a:gd name="T24" fmla="*/ 143 w 364"/>
                  <a:gd name="T25" fmla="*/ 109 h 674"/>
                  <a:gd name="T26" fmla="*/ 153 w 364"/>
                  <a:gd name="T27" fmla="*/ 119 h 674"/>
                  <a:gd name="T28" fmla="*/ 164 w 364"/>
                  <a:gd name="T29" fmla="*/ 130 h 674"/>
                  <a:gd name="T30" fmla="*/ 174 w 364"/>
                  <a:gd name="T31" fmla="*/ 139 h 674"/>
                  <a:gd name="T32" fmla="*/ 184 w 364"/>
                  <a:gd name="T33" fmla="*/ 150 h 674"/>
                  <a:gd name="T34" fmla="*/ 202 w 364"/>
                  <a:gd name="T35" fmla="*/ 172 h 674"/>
                  <a:gd name="T36" fmla="*/ 219 w 364"/>
                  <a:gd name="T37" fmla="*/ 195 h 674"/>
                  <a:gd name="T38" fmla="*/ 235 w 364"/>
                  <a:gd name="T39" fmla="*/ 220 h 674"/>
                  <a:gd name="T40" fmla="*/ 250 w 364"/>
                  <a:gd name="T41" fmla="*/ 245 h 674"/>
                  <a:gd name="T42" fmla="*/ 264 w 364"/>
                  <a:gd name="T43" fmla="*/ 270 h 674"/>
                  <a:gd name="T44" fmla="*/ 276 w 364"/>
                  <a:gd name="T45" fmla="*/ 297 h 674"/>
                  <a:gd name="T46" fmla="*/ 288 w 364"/>
                  <a:gd name="T47" fmla="*/ 324 h 674"/>
                  <a:gd name="T48" fmla="*/ 299 w 364"/>
                  <a:gd name="T49" fmla="*/ 352 h 674"/>
                  <a:gd name="T50" fmla="*/ 309 w 364"/>
                  <a:gd name="T51" fmla="*/ 379 h 674"/>
                  <a:gd name="T52" fmla="*/ 318 w 364"/>
                  <a:gd name="T53" fmla="*/ 408 h 674"/>
                  <a:gd name="T54" fmla="*/ 327 w 364"/>
                  <a:gd name="T55" fmla="*/ 436 h 674"/>
                  <a:gd name="T56" fmla="*/ 335 w 364"/>
                  <a:gd name="T57" fmla="*/ 465 h 674"/>
                  <a:gd name="T58" fmla="*/ 342 w 364"/>
                  <a:gd name="T59" fmla="*/ 493 h 674"/>
                  <a:gd name="T60" fmla="*/ 350 w 364"/>
                  <a:gd name="T61" fmla="*/ 522 h 674"/>
                  <a:gd name="T62" fmla="*/ 356 w 364"/>
                  <a:gd name="T63" fmla="*/ 550 h 674"/>
                  <a:gd name="T64" fmla="*/ 363 w 364"/>
                  <a:gd name="T65" fmla="*/ 579 h 674"/>
                  <a:gd name="T66" fmla="*/ 364 w 364"/>
                  <a:gd name="T67" fmla="*/ 602 h 674"/>
                  <a:gd name="T68" fmla="*/ 360 w 364"/>
                  <a:gd name="T69" fmla="*/ 626 h 674"/>
                  <a:gd name="T70" fmla="*/ 352 w 364"/>
                  <a:gd name="T71" fmla="*/ 650 h 674"/>
                  <a:gd name="T72" fmla="*/ 342 w 364"/>
                  <a:gd name="T73" fmla="*/ 674 h 674"/>
                  <a:gd name="T74" fmla="*/ 321 w 364"/>
                  <a:gd name="T75" fmla="*/ 625 h 674"/>
                  <a:gd name="T76" fmla="*/ 301 w 364"/>
                  <a:gd name="T77" fmla="*/ 579 h 674"/>
                  <a:gd name="T78" fmla="*/ 284 w 364"/>
                  <a:gd name="T79" fmla="*/ 534 h 674"/>
                  <a:gd name="T80" fmla="*/ 266 w 364"/>
                  <a:gd name="T81" fmla="*/ 489 h 674"/>
                  <a:gd name="T82" fmla="*/ 250 w 364"/>
                  <a:gd name="T83" fmla="*/ 445 h 674"/>
                  <a:gd name="T84" fmla="*/ 234 w 364"/>
                  <a:gd name="T85" fmla="*/ 402 h 674"/>
                  <a:gd name="T86" fmla="*/ 218 w 364"/>
                  <a:gd name="T87" fmla="*/ 360 h 674"/>
                  <a:gd name="T88" fmla="*/ 201 w 364"/>
                  <a:gd name="T89" fmla="*/ 319 h 674"/>
                  <a:gd name="T90" fmla="*/ 183 w 364"/>
                  <a:gd name="T91" fmla="*/ 278 h 674"/>
                  <a:gd name="T92" fmla="*/ 164 w 364"/>
                  <a:gd name="T93" fmla="*/ 237 h 674"/>
                  <a:gd name="T94" fmla="*/ 143 w 364"/>
                  <a:gd name="T95" fmla="*/ 197 h 674"/>
                  <a:gd name="T96" fmla="*/ 120 w 364"/>
                  <a:gd name="T97" fmla="*/ 157 h 674"/>
                  <a:gd name="T98" fmla="*/ 95 w 364"/>
                  <a:gd name="T99" fmla="*/ 117 h 674"/>
                  <a:gd name="T100" fmla="*/ 67 w 364"/>
                  <a:gd name="T101" fmla="*/ 79 h 674"/>
                  <a:gd name="T102" fmla="*/ 35 w 364"/>
                  <a:gd name="T103" fmla="*/ 39 h 674"/>
                  <a:gd name="T104" fmla="*/ 0 w 364"/>
                  <a:gd name="T105" fmla="*/ 0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64" h="674">
                    <a:moveTo>
                      <a:pt x="0" y="0"/>
                    </a:moveTo>
                    <a:lnTo>
                      <a:pt x="12" y="9"/>
                    </a:lnTo>
                    <a:lnTo>
                      <a:pt x="25" y="16"/>
                    </a:lnTo>
                    <a:lnTo>
                      <a:pt x="37" y="25"/>
                    </a:lnTo>
                    <a:lnTo>
                      <a:pt x="49" y="34"/>
                    </a:lnTo>
                    <a:lnTo>
                      <a:pt x="62" y="43"/>
                    </a:lnTo>
                    <a:lnTo>
                      <a:pt x="74" y="52"/>
                    </a:lnTo>
                    <a:lnTo>
                      <a:pt x="86" y="60"/>
                    </a:lnTo>
                    <a:lnTo>
                      <a:pt x="98" y="70"/>
                    </a:lnTo>
                    <a:lnTo>
                      <a:pt x="109" y="79"/>
                    </a:lnTo>
                    <a:lnTo>
                      <a:pt x="121" y="89"/>
                    </a:lnTo>
                    <a:lnTo>
                      <a:pt x="132" y="99"/>
                    </a:lnTo>
                    <a:lnTo>
                      <a:pt x="143" y="109"/>
                    </a:lnTo>
                    <a:lnTo>
                      <a:pt x="153" y="119"/>
                    </a:lnTo>
                    <a:lnTo>
                      <a:pt x="164" y="130"/>
                    </a:lnTo>
                    <a:lnTo>
                      <a:pt x="174" y="139"/>
                    </a:lnTo>
                    <a:lnTo>
                      <a:pt x="184" y="150"/>
                    </a:lnTo>
                    <a:lnTo>
                      <a:pt x="202" y="172"/>
                    </a:lnTo>
                    <a:lnTo>
                      <a:pt x="219" y="195"/>
                    </a:lnTo>
                    <a:lnTo>
                      <a:pt x="235" y="220"/>
                    </a:lnTo>
                    <a:lnTo>
                      <a:pt x="250" y="245"/>
                    </a:lnTo>
                    <a:lnTo>
                      <a:pt x="264" y="270"/>
                    </a:lnTo>
                    <a:lnTo>
                      <a:pt x="276" y="297"/>
                    </a:lnTo>
                    <a:lnTo>
                      <a:pt x="288" y="324"/>
                    </a:lnTo>
                    <a:lnTo>
                      <a:pt x="299" y="352"/>
                    </a:lnTo>
                    <a:lnTo>
                      <a:pt x="309" y="379"/>
                    </a:lnTo>
                    <a:lnTo>
                      <a:pt x="318" y="408"/>
                    </a:lnTo>
                    <a:lnTo>
                      <a:pt x="327" y="436"/>
                    </a:lnTo>
                    <a:lnTo>
                      <a:pt x="335" y="465"/>
                    </a:lnTo>
                    <a:lnTo>
                      <a:pt x="342" y="493"/>
                    </a:lnTo>
                    <a:lnTo>
                      <a:pt x="350" y="522"/>
                    </a:lnTo>
                    <a:lnTo>
                      <a:pt x="356" y="550"/>
                    </a:lnTo>
                    <a:lnTo>
                      <a:pt x="363" y="579"/>
                    </a:lnTo>
                    <a:lnTo>
                      <a:pt x="364" y="602"/>
                    </a:lnTo>
                    <a:lnTo>
                      <a:pt x="360" y="626"/>
                    </a:lnTo>
                    <a:lnTo>
                      <a:pt x="352" y="650"/>
                    </a:lnTo>
                    <a:lnTo>
                      <a:pt x="342" y="674"/>
                    </a:lnTo>
                    <a:lnTo>
                      <a:pt x="321" y="625"/>
                    </a:lnTo>
                    <a:lnTo>
                      <a:pt x="301" y="579"/>
                    </a:lnTo>
                    <a:lnTo>
                      <a:pt x="284" y="534"/>
                    </a:lnTo>
                    <a:lnTo>
                      <a:pt x="266" y="489"/>
                    </a:lnTo>
                    <a:lnTo>
                      <a:pt x="250" y="445"/>
                    </a:lnTo>
                    <a:lnTo>
                      <a:pt x="234" y="402"/>
                    </a:lnTo>
                    <a:lnTo>
                      <a:pt x="218" y="360"/>
                    </a:lnTo>
                    <a:lnTo>
                      <a:pt x="201" y="319"/>
                    </a:lnTo>
                    <a:lnTo>
                      <a:pt x="183" y="278"/>
                    </a:lnTo>
                    <a:lnTo>
                      <a:pt x="164" y="237"/>
                    </a:lnTo>
                    <a:lnTo>
                      <a:pt x="143" y="197"/>
                    </a:lnTo>
                    <a:lnTo>
                      <a:pt x="120" y="157"/>
                    </a:lnTo>
                    <a:lnTo>
                      <a:pt x="95" y="117"/>
                    </a:lnTo>
                    <a:lnTo>
                      <a:pt x="67" y="79"/>
                    </a:lnTo>
                    <a:lnTo>
                      <a:pt x="35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0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8" name="Freeform 30">
                <a:extLst>
                  <a:ext uri="{FF2B5EF4-FFF2-40B4-BE49-F238E27FC236}">
                    <a16:creationId xmlns:a16="http://schemas.microsoft.com/office/drawing/2014/main" id="{2E418C0A-7A2F-A0A6-11E8-396CFA44DA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9" y="1198"/>
                <a:ext cx="70" cy="191"/>
              </a:xfrm>
              <a:custGeom>
                <a:avLst/>
                <a:gdLst>
                  <a:gd name="T0" fmla="*/ 30 w 560"/>
                  <a:gd name="T1" fmla="*/ 474 h 1536"/>
                  <a:gd name="T2" fmla="*/ 67 w 560"/>
                  <a:gd name="T3" fmla="*/ 466 h 1536"/>
                  <a:gd name="T4" fmla="*/ 82 w 560"/>
                  <a:gd name="T5" fmla="*/ 438 h 1536"/>
                  <a:gd name="T6" fmla="*/ 77 w 560"/>
                  <a:gd name="T7" fmla="*/ 393 h 1536"/>
                  <a:gd name="T8" fmla="*/ 62 w 560"/>
                  <a:gd name="T9" fmla="*/ 338 h 1536"/>
                  <a:gd name="T10" fmla="*/ 40 w 560"/>
                  <a:gd name="T11" fmla="*/ 278 h 1536"/>
                  <a:gd name="T12" fmla="*/ 20 w 560"/>
                  <a:gd name="T13" fmla="*/ 219 h 1536"/>
                  <a:gd name="T14" fmla="*/ 6 w 560"/>
                  <a:gd name="T15" fmla="*/ 166 h 1536"/>
                  <a:gd name="T16" fmla="*/ 5 w 560"/>
                  <a:gd name="T17" fmla="*/ 123 h 1536"/>
                  <a:gd name="T18" fmla="*/ 12 w 560"/>
                  <a:gd name="T19" fmla="*/ 70 h 1536"/>
                  <a:gd name="T20" fmla="*/ 27 w 560"/>
                  <a:gd name="T21" fmla="*/ 21 h 1536"/>
                  <a:gd name="T22" fmla="*/ 44 w 560"/>
                  <a:gd name="T23" fmla="*/ 0 h 1536"/>
                  <a:gd name="T24" fmla="*/ 76 w 560"/>
                  <a:gd name="T25" fmla="*/ 47 h 1536"/>
                  <a:gd name="T26" fmla="*/ 101 w 560"/>
                  <a:gd name="T27" fmla="*/ 130 h 1536"/>
                  <a:gd name="T28" fmla="*/ 117 w 560"/>
                  <a:gd name="T29" fmla="*/ 219 h 1536"/>
                  <a:gd name="T30" fmla="*/ 134 w 560"/>
                  <a:gd name="T31" fmla="*/ 308 h 1536"/>
                  <a:gd name="T32" fmla="*/ 161 w 560"/>
                  <a:gd name="T33" fmla="*/ 377 h 1536"/>
                  <a:gd name="T34" fmla="*/ 193 w 560"/>
                  <a:gd name="T35" fmla="*/ 431 h 1536"/>
                  <a:gd name="T36" fmla="*/ 229 w 560"/>
                  <a:gd name="T37" fmla="*/ 482 h 1536"/>
                  <a:gd name="T38" fmla="*/ 263 w 560"/>
                  <a:gd name="T39" fmla="*/ 536 h 1536"/>
                  <a:gd name="T40" fmla="*/ 286 w 560"/>
                  <a:gd name="T41" fmla="*/ 589 h 1536"/>
                  <a:gd name="T42" fmla="*/ 298 w 560"/>
                  <a:gd name="T43" fmla="*/ 645 h 1536"/>
                  <a:gd name="T44" fmla="*/ 308 w 560"/>
                  <a:gd name="T45" fmla="*/ 703 h 1536"/>
                  <a:gd name="T46" fmla="*/ 319 w 560"/>
                  <a:gd name="T47" fmla="*/ 759 h 1536"/>
                  <a:gd name="T48" fmla="*/ 338 w 560"/>
                  <a:gd name="T49" fmla="*/ 814 h 1536"/>
                  <a:gd name="T50" fmla="*/ 359 w 560"/>
                  <a:gd name="T51" fmla="*/ 867 h 1536"/>
                  <a:gd name="T52" fmla="*/ 382 w 560"/>
                  <a:gd name="T53" fmla="*/ 921 h 1536"/>
                  <a:gd name="T54" fmla="*/ 405 w 560"/>
                  <a:gd name="T55" fmla="*/ 974 h 1536"/>
                  <a:gd name="T56" fmla="*/ 429 w 560"/>
                  <a:gd name="T57" fmla="*/ 1028 h 1536"/>
                  <a:gd name="T58" fmla="*/ 453 w 560"/>
                  <a:gd name="T59" fmla="*/ 1081 h 1536"/>
                  <a:gd name="T60" fmla="*/ 476 w 560"/>
                  <a:gd name="T61" fmla="*/ 1133 h 1536"/>
                  <a:gd name="T62" fmla="*/ 498 w 560"/>
                  <a:gd name="T63" fmla="*/ 1187 h 1536"/>
                  <a:gd name="T64" fmla="*/ 517 w 560"/>
                  <a:gd name="T65" fmla="*/ 1240 h 1536"/>
                  <a:gd name="T66" fmla="*/ 537 w 560"/>
                  <a:gd name="T67" fmla="*/ 1291 h 1536"/>
                  <a:gd name="T68" fmla="*/ 553 w 560"/>
                  <a:gd name="T69" fmla="*/ 1342 h 1536"/>
                  <a:gd name="T70" fmla="*/ 560 w 560"/>
                  <a:gd name="T71" fmla="*/ 1395 h 1536"/>
                  <a:gd name="T72" fmla="*/ 557 w 560"/>
                  <a:gd name="T73" fmla="*/ 1436 h 1536"/>
                  <a:gd name="T74" fmla="*/ 548 w 560"/>
                  <a:gd name="T75" fmla="*/ 1465 h 1536"/>
                  <a:gd name="T76" fmla="*/ 537 w 560"/>
                  <a:gd name="T77" fmla="*/ 1494 h 1536"/>
                  <a:gd name="T78" fmla="*/ 524 w 560"/>
                  <a:gd name="T79" fmla="*/ 1522 h 1536"/>
                  <a:gd name="T80" fmla="*/ 502 w 560"/>
                  <a:gd name="T81" fmla="*/ 1481 h 1536"/>
                  <a:gd name="T82" fmla="*/ 508 w 560"/>
                  <a:gd name="T83" fmla="*/ 1449 h 1536"/>
                  <a:gd name="T84" fmla="*/ 506 w 560"/>
                  <a:gd name="T85" fmla="*/ 1421 h 1536"/>
                  <a:gd name="T86" fmla="*/ 495 w 560"/>
                  <a:gd name="T87" fmla="*/ 1400 h 1536"/>
                  <a:gd name="T88" fmla="*/ 473 w 560"/>
                  <a:gd name="T89" fmla="*/ 1387 h 1536"/>
                  <a:gd name="T90" fmla="*/ 380 w 560"/>
                  <a:gd name="T91" fmla="*/ 1176 h 1536"/>
                  <a:gd name="T92" fmla="*/ 375 w 560"/>
                  <a:gd name="T93" fmla="*/ 1106 h 1536"/>
                  <a:gd name="T94" fmla="*/ 364 w 560"/>
                  <a:gd name="T95" fmla="*/ 1040 h 1536"/>
                  <a:gd name="T96" fmla="*/ 341 w 560"/>
                  <a:gd name="T97" fmla="*/ 967 h 1536"/>
                  <a:gd name="T98" fmla="*/ 309 w 560"/>
                  <a:gd name="T99" fmla="*/ 904 h 1536"/>
                  <a:gd name="T100" fmla="*/ 275 w 560"/>
                  <a:gd name="T101" fmla="*/ 878 h 1536"/>
                  <a:gd name="T102" fmla="*/ 254 w 560"/>
                  <a:gd name="T103" fmla="*/ 898 h 1536"/>
                  <a:gd name="T104" fmla="*/ 243 w 560"/>
                  <a:gd name="T105" fmla="*/ 918 h 1536"/>
                  <a:gd name="T106" fmla="*/ 234 w 560"/>
                  <a:gd name="T107" fmla="*/ 939 h 1536"/>
                  <a:gd name="T108" fmla="*/ 227 w 560"/>
                  <a:gd name="T109" fmla="*/ 962 h 1536"/>
                  <a:gd name="T110" fmla="*/ 207 w 560"/>
                  <a:gd name="T111" fmla="*/ 943 h 1536"/>
                  <a:gd name="T112" fmla="*/ 174 w 560"/>
                  <a:gd name="T113" fmla="*/ 883 h 1536"/>
                  <a:gd name="T114" fmla="*/ 143 w 560"/>
                  <a:gd name="T115" fmla="*/ 822 h 1536"/>
                  <a:gd name="T116" fmla="*/ 113 w 560"/>
                  <a:gd name="T117" fmla="*/ 762 h 1536"/>
                  <a:gd name="T118" fmla="*/ 86 w 560"/>
                  <a:gd name="T119" fmla="*/ 700 h 1536"/>
                  <a:gd name="T120" fmla="*/ 60 w 560"/>
                  <a:gd name="T121" fmla="*/ 637 h 1536"/>
                  <a:gd name="T122" fmla="*/ 35 w 560"/>
                  <a:gd name="T123" fmla="*/ 572 h 1536"/>
                  <a:gd name="T124" fmla="*/ 11 w 560"/>
                  <a:gd name="T125" fmla="*/ 504 h 1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60" h="1536">
                    <a:moveTo>
                      <a:pt x="0" y="468"/>
                    </a:moveTo>
                    <a:lnTo>
                      <a:pt x="30" y="474"/>
                    </a:lnTo>
                    <a:lnTo>
                      <a:pt x="52" y="474"/>
                    </a:lnTo>
                    <a:lnTo>
                      <a:pt x="67" y="466"/>
                    </a:lnTo>
                    <a:lnTo>
                      <a:pt x="77" y="454"/>
                    </a:lnTo>
                    <a:lnTo>
                      <a:pt x="82" y="438"/>
                    </a:lnTo>
                    <a:lnTo>
                      <a:pt x="82" y="417"/>
                    </a:lnTo>
                    <a:lnTo>
                      <a:pt x="77" y="393"/>
                    </a:lnTo>
                    <a:lnTo>
                      <a:pt x="71" y="366"/>
                    </a:lnTo>
                    <a:lnTo>
                      <a:pt x="62" y="338"/>
                    </a:lnTo>
                    <a:lnTo>
                      <a:pt x="51" y="308"/>
                    </a:lnTo>
                    <a:lnTo>
                      <a:pt x="40" y="278"/>
                    </a:lnTo>
                    <a:lnTo>
                      <a:pt x="29" y="249"/>
                    </a:lnTo>
                    <a:lnTo>
                      <a:pt x="20" y="219"/>
                    </a:lnTo>
                    <a:lnTo>
                      <a:pt x="11" y="192"/>
                    </a:lnTo>
                    <a:lnTo>
                      <a:pt x="6" y="166"/>
                    </a:lnTo>
                    <a:lnTo>
                      <a:pt x="3" y="144"/>
                    </a:lnTo>
                    <a:lnTo>
                      <a:pt x="5" y="123"/>
                    </a:lnTo>
                    <a:lnTo>
                      <a:pt x="7" y="97"/>
                    </a:lnTo>
                    <a:lnTo>
                      <a:pt x="12" y="70"/>
                    </a:lnTo>
                    <a:lnTo>
                      <a:pt x="19" y="43"/>
                    </a:lnTo>
                    <a:lnTo>
                      <a:pt x="27" y="21"/>
                    </a:lnTo>
                    <a:lnTo>
                      <a:pt x="35" y="6"/>
                    </a:lnTo>
                    <a:lnTo>
                      <a:pt x="44" y="0"/>
                    </a:lnTo>
                    <a:lnTo>
                      <a:pt x="54" y="8"/>
                    </a:lnTo>
                    <a:lnTo>
                      <a:pt x="76" y="47"/>
                    </a:lnTo>
                    <a:lnTo>
                      <a:pt x="91" y="87"/>
                    </a:lnTo>
                    <a:lnTo>
                      <a:pt x="101" y="130"/>
                    </a:lnTo>
                    <a:lnTo>
                      <a:pt x="110" y="174"/>
                    </a:lnTo>
                    <a:lnTo>
                      <a:pt x="117" y="219"/>
                    </a:lnTo>
                    <a:lnTo>
                      <a:pt x="124" y="264"/>
                    </a:lnTo>
                    <a:lnTo>
                      <a:pt x="134" y="308"/>
                    </a:lnTo>
                    <a:lnTo>
                      <a:pt x="147" y="350"/>
                    </a:lnTo>
                    <a:lnTo>
                      <a:pt x="161" y="377"/>
                    </a:lnTo>
                    <a:lnTo>
                      <a:pt x="176" y="405"/>
                    </a:lnTo>
                    <a:lnTo>
                      <a:pt x="193" y="431"/>
                    </a:lnTo>
                    <a:lnTo>
                      <a:pt x="211" y="456"/>
                    </a:lnTo>
                    <a:lnTo>
                      <a:pt x="229" y="482"/>
                    </a:lnTo>
                    <a:lnTo>
                      <a:pt x="246" y="508"/>
                    </a:lnTo>
                    <a:lnTo>
                      <a:pt x="263" y="536"/>
                    </a:lnTo>
                    <a:lnTo>
                      <a:pt x="276" y="563"/>
                    </a:lnTo>
                    <a:lnTo>
                      <a:pt x="286" y="589"/>
                    </a:lnTo>
                    <a:lnTo>
                      <a:pt x="293" y="618"/>
                    </a:lnTo>
                    <a:lnTo>
                      <a:pt x="298" y="645"/>
                    </a:lnTo>
                    <a:lnTo>
                      <a:pt x="304" y="674"/>
                    </a:lnTo>
                    <a:lnTo>
                      <a:pt x="308" y="703"/>
                    </a:lnTo>
                    <a:lnTo>
                      <a:pt x="314" y="731"/>
                    </a:lnTo>
                    <a:lnTo>
                      <a:pt x="319" y="759"/>
                    </a:lnTo>
                    <a:lnTo>
                      <a:pt x="328" y="786"/>
                    </a:lnTo>
                    <a:lnTo>
                      <a:pt x="338" y="814"/>
                    </a:lnTo>
                    <a:lnTo>
                      <a:pt x="348" y="841"/>
                    </a:lnTo>
                    <a:lnTo>
                      <a:pt x="359" y="867"/>
                    </a:lnTo>
                    <a:lnTo>
                      <a:pt x="370" y="894"/>
                    </a:lnTo>
                    <a:lnTo>
                      <a:pt x="382" y="921"/>
                    </a:lnTo>
                    <a:lnTo>
                      <a:pt x="393" y="948"/>
                    </a:lnTo>
                    <a:lnTo>
                      <a:pt x="405" y="974"/>
                    </a:lnTo>
                    <a:lnTo>
                      <a:pt x="417" y="1000"/>
                    </a:lnTo>
                    <a:lnTo>
                      <a:pt x="429" y="1028"/>
                    </a:lnTo>
                    <a:lnTo>
                      <a:pt x="441" y="1054"/>
                    </a:lnTo>
                    <a:lnTo>
                      <a:pt x="453" y="1081"/>
                    </a:lnTo>
                    <a:lnTo>
                      <a:pt x="465" y="1107"/>
                    </a:lnTo>
                    <a:lnTo>
                      <a:pt x="476" y="1133"/>
                    </a:lnTo>
                    <a:lnTo>
                      <a:pt x="487" y="1161"/>
                    </a:lnTo>
                    <a:lnTo>
                      <a:pt x="498" y="1187"/>
                    </a:lnTo>
                    <a:lnTo>
                      <a:pt x="508" y="1215"/>
                    </a:lnTo>
                    <a:lnTo>
                      <a:pt x="517" y="1240"/>
                    </a:lnTo>
                    <a:lnTo>
                      <a:pt x="527" y="1265"/>
                    </a:lnTo>
                    <a:lnTo>
                      <a:pt x="537" y="1291"/>
                    </a:lnTo>
                    <a:lnTo>
                      <a:pt x="546" y="1316"/>
                    </a:lnTo>
                    <a:lnTo>
                      <a:pt x="553" y="1342"/>
                    </a:lnTo>
                    <a:lnTo>
                      <a:pt x="559" y="1369"/>
                    </a:lnTo>
                    <a:lnTo>
                      <a:pt x="560" y="1395"/>
                    </a:lnTo>
                    <a:lnTo>
                      <a:pt x="559" y="1421"/>
                    </a:lnTo>
                    <a:lnTo>
                      <a:pt x="557" y="1436"/>
                    </a:lnTo>
                    <a:lnTo>
                      <a:pt x="552" y="1451"/>
                    </a:lnTo>
                    <a:lnTo>
                      <a:pt x="548" y="1465"/>
                    </a:lnTo>
                    <a:lnTo>
                      <a:pt x="543" y="1480"/>
                    </a:lnTo>
                    <a:lnTo>
                      <a:pt x="537" y="1494"/>
                    </a:lnTo>
                    <a:lnTo>
                      <a:pt x="530" y="1508"/>
                    </a:lnTo>
                    <a:lnTo>
                      <a:pt x="524" y="1522"/>
                    </a:lnTo>
                    <a:lnTo>
                      <a:pt x="517" y="1536"/>
                    </a:lnTo>
                    <a:lnTo>
                      <a:pt x="502" y="1481"/>
                    </a:lnTo>
                    <a:lnTo>
                      <a:pt x="505" y="1464"/>
                    </a:lnTo>
                    <a:lnTo>
                      <a:pt x="508" y="1449"/>
                    </a:lnTo>
                    <a:lnTo>
                      <a:pt x="508" y="1434"/>
                    </a:lnTo>
                    <a:lnTo>
                      <a:pt x="506" y="1421"/>
                    </a:lnTo>
                    <a:lnTo>
                      <a:pt x="503" y="1410"/>
                    </a:lnTo>
                    <a:lnTo>
                      <a:pt x="495" y="1400"/>
                    </a:lnTo>
                    <a:lnTo>
                      <a:pt x="486" y="1393"/>
                    </a:lnTo>
                    <a:lnTo>
                      <a:pt x="473" y="1387"/>
                    </a:lnTo>
                    <a:lnTo>
                      <a:pt x="377" y="1214"/>
                    </a:lnTo>
                    <a:lnTo>
                      <a:pt x="380" y="1176"/>
                    </a:lnTo>
                    <a:lnTo>
                      <a:pt x="380" y="1141"/>
                    </a:lnTo>
                    <a:lnTo>
                      <a:pt x="375" y="1106"/>
                    </a:lnTo>
                    <a:lnTo>
                      <a:pt x="371" y="1070"/>
                    </a:lnTo>
                    <a:lnTo>
                      <a:pt x="364" y="1040"/>
                    </a:lnTo>
                    <a:lnTo>
                      <a:pt x="354" y="1005"/>
                    </a:lnTo>
                    <a:lnTo>
                      <a:pt x="341" y="967"/>
                    </a:lnTo>
                    <a:lnTo>
                      <a:pt x="326" y="932"/>
                    </a:lnTo>
                    <a:lnTo>
                      <a:pt x="309" y="904"/>
                    </a:lnTo>
                    <a:lnTo>
                      <a:pt x="292" y="884"/>
                    </a:lnTo>
                    <a:lnTo>
                      <a:pt x="275" y="878"/>
                    </a:lnTo>
                    <a:lnTo>
                      <a:pt x="260" y="889"/>
                    </a:lnTo>
                    <a:lnTo>
                      <a:pt x="254" y="898"/>
                    </a:lnTo>
                    <a:lnTo>
                      <a:pt x="249" y="908"/>
                    </a:lnTo>
                    <a:lnTo>
                      <a:pt x="243" y="918"/>
                    </a:lnTo>
                    <a:lnTo>
                      <a:pt x="239" y="929"/>
                    </a:lnTo>
                    <a:lnTo>
                      <a:pt x="234" y="939"/>
                    </a:lnTo>
                    <a:lnTo>
                      <a:pt x="230" y="950"/>
                    </a:lnTo>
                    <a:lnTo>
                      <a:pt x="227" y="962"/>
                    </a:lnTo>
                    <a:lnTo>
                      <a:pt x="224" y="973"/>
                    </a:lnTo>
                    <a:lnTo>
                      <a:pt x="207" y="943"/>
                    </a:lnTo>
                    <a:lnTo>
                      <a:pt x="190" y="912"/>
                    </a:lnTo>
                    <a:lnTo>
                      <a:pt x="174" y="883"/>
                    </a:lnTo>
                    <a:lnTo>
                      <a:pt x="158" y="852"/>
                    </a:lnTo>
                    <a:lnTo>
                      <a:pt x="143" y="822"/>
                    </a:lnTo>
                    <a:lnTo>
                      <a:pt x="128" y="793"/>
                    </a:lnTo>
                    <a:lnTo>
                      <a:pt x="113" y="762"/>
                    </a:lnTo>
                    <a:lnTo>
                      <a:pt x="99" y="731"/>
                    </a:lnTo>
                    <a:lnTo>
                      <a:pt x="86" y="700"/>
                    </a:lnTo>
                    <a:lnTo>
                      <a:pt x="73" y="669"/>
                    </a:lnTo>
                    <a:lnTo>
                      <a:pt x="60" y="637"/>
                    </a:lnTo>
                    <a:lnTo>
                      <a:pt x="47" y="605"/>
                    </a:lnTo>
                    <a:lnTo>
                      <a:pt x="35" y="572"/>
                    </a:lnTo>
                    <a:lnTo>
                      <a:pt x="23" y="538"/>
                    </a:lnTo>
                    <a:lnTo>
                      <a:pt x="11" y="504"/>
                    </a:lnTo>
                    <a:lnTo>
                      <a:pt x="0" y="468"/>
                    </a:lnTo>
                    <a:close/>
                  </a:path>
                </a:pathLst>
              </a:custGeom>
              <a:solidFill>
                <a:srgbClr val="D60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9" name="Freeform 31">
                <a:extLst>
                  <a:ext uri="{FF2B5EF4-FFF2-40B4-BE49-F238E27FC236}">
                    <a16:creationId xmlns:a16="http://schemas.microsoft.com/office/drawing/2014/main" id="{0B1E8CCE-47C3-CB14-FD0C-666D775B1F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1" y="1037"/>
                <a:ext cx="216" cy="382"/>
              </a:xfrm>
              <a:custGeom>
                <a:avLst/>
                <a:gdLst>
                  <a:gd name="T0" fmla="*/ 101 w 1731"/>
                  <a:gd name="T1" fmla="*/ 97 h 3054"/>
                  <a:gd name="T2" fmla="*/ 240 w 1731"/>
                  <a:gd name="T3" fmla="*/ 60 h 3054"/>
                  <a:gd name="T4" fmla="*/ 380 w 1731"/>
                  <a:gd name="T5" fmla="*/ 19 h 3054"/>
                  <a:gd name="T6" fmla="*/ 522 w 1731"/>
                  <a:gd name="T7" fmla="*/ 0 h 3054"/>
                  <a:gd name="T8" fmla="*/ 598 w 1731"/>
                  <a:gd name="T9" fmla="*/ 74 h 3054"/>
                  <a:gd name="T10" fmla="*/ 655 w 1731"/>
                  <a:gd name="T11" fmla="*/ 167 h 3054"/>
                  <a:gd name="T12" fmla="*/ 710 w 1731"/>
                  <a:gd name="T13" fmla="*/ 263 h 3054"/>
                  <a:gd name="T14" fmla="*/ 754 w 1731"/>
                  <a:gd name="T15" fmla="*/ 362 h 3054"/>
                  <a:gd name="T16" fmla="*/ 767 w 1731"/>
                  <a:gd name="T17" fmla="*/ 515 h 3054"/>
                  <a:gd name="T18" fmla="*/ 764 w 1731"/>
                  <a:gd name="T19" fmla="*/ 685 h 3054"/>
                  <a:gd name="T20" fmla="*/ 809 w 1731"/>
                  <a:gd name="T21" fmla="*/ 734 h 3054"/>
                  <a:gd name="T22" fmla="*/ 866 w 1731"/>
                  <a:gd name="T23" fmla="*/ 716 h 3054"/>
                  <a:gd name="T24" fmla="*/ 927 w 1731"/>
                  <a:gd name="T25" fmla="*/ 692 h 3054"/>
                  <a:gd name="T26" fmla="*/ 965 w 1731"/>
                  <a:gd name="T27" fmla="*/ 696 h 3054"/>
                  <a:gd name="T28" fmla="*/ 963 w 1731"/>
                  <a:gd name="T29" fmla="*/ 871 h 3054"/>
                  <a:gd name="T30" fmla="*/ 999 w 1731"/>
                  <a:gd name="T31" fmla="*/ 1070 h 3054"/>
                  <a:gd name="T32" fmla="*/ 1123 w 1731"/>
                  <a:gd name="T33" fmla="*/ 1229 h 3054"/>
                  <a:gd name="T34" fmla="*/ 1211 w 1731"/>
                  <a:gd name="T35" fmla="*/ 1392 h 3054"/>
                  <a:gd name="T36" fmla="*/ 1292 w 1731"/>
                  <a:gd name="T37" fmla="*/ 1568 h 3054"/>
                  <a:gd name="T38" fmla="*/ 1369 w 1731"/>
                  <a:gd name="T39" fmla="*/ 1726 h 3054"/>
                  <a:gd name="T40" fmla="*/ 1444 w 1731"/>
                  <a:gd name="T41" fmla="*/ 1846 h 3054"/>
                  <a:gd name="T42" fmla="*/ 1523 w 1731"/>
                  <a:gd name="T43" fmla="*/ 1959 h 3054"/>
                  <a:gd name="T44" fmla="*/ 1598 w 1731"/>
                  <a:gd name="T45" fmla="*/ 2076 h 3054"/>
                  <a:gd name="T46" fmla="*/ 1658 w 1731"/>
                  <a:gd name="T47" fmla="*/ 2198 h 3054"/>
                  <a:gd name="T48" fmla="*/ 1716 w 1731"/>
                  <a:gd name="T49" fmla="*/ 2419 h 3054"/>
                  <a:gd name="T50" fmla="*/ 1727 w 1731"/>
                  <a:gd name="T51" fmla="*/ 2680 h 3054"/>
                  <a:gd name="T52" fmla="*/ 1688 w 1731"/>
                  <a:gd name="T53" fmla="*/ 2854 h 3054"/>
                  <a:gd name="T54" fmla="*/ 1611 w 1731"/>
                  <a:gd name="T55" fmla="*/ 2985 h 3054"/>
                  <a:gd name="T56" fmla="*/ 1532 w 1731"/>
                  <a:gd name="T57" fmla="*/ 3032 h 3054"/>
                  <a:gd name="T58" fmla="*/ 1448 w 1731"/>
                  <a:gd name="T59" fmla="*/ 3051 h 3054"/>
                  <a:gd name="T60" fmla="*/ 1487 w 1731"/>
                  <a:gd name="T61" fmla="*/ 2875 h 3054"/>
                  <a:gd name="T62" fmla="*/ 1546 w 1731"/>
                  <a:gd name="T63" fmla="*/ 2646 h 3054"/>
                  <a:gd name="T64" fmla="*/ 1513 w 1731"/>
                  <a:gd name="T65" fmla="*/ 2487 h 3054"/>
                  <a:gd name="T66" fmla="*/ 1426 w 1731"/>
                  <a:gd name="T67" fmla="*/ 2372 h 3054"/>
                  <a:gd name="T68" fmla="*/ 1381 w 1731"/>
                  <a:gd name="T69" fmla="*/ 2179 h 3054"/>
                  <a:gd name="T70" fmla="*/ 1346 w 1731"/>
                  <a:gd name="T71" fmla="*/ 1952 h 3054"/>
                  <a:gd name="T72" fmla="*/ 1260 w 1731"/>
                  <a:gd name="T73" fmla="*/ 1790 h 3054"/>
                  <a:gd name="T74" fmla="*/ 1157 w 1731"/>
                  <a:gd name="T75" fmla="*/ 1646 h 3054"/>
                  <a:gd name="T76" fmla="*/ 1049 w 1731"/>
                  <a:gd name="T77" fmla="*/ 1506 h 3054"/>
                  <a:gd name="T78" fmla="*/ 948 w 1731"/>
                  <a:gd name="T79" fmla="*/ 1360 h 3054"/>
                  <a:gd name="T80" fmla="*/ 893 w 1731"/>
                  <a:gd name="T81" fmla="*/ 1244 h 3054"/>
                  <a:gd name="T82" fmla="*/ 852 w 1731"/>
                  <a:gd name="T83" fmla="*/ 1140 h 3054"/>
                  <a:gd name="T84" fmla="*/ 780 w 1731"/>
                  <a:gd name="T85" fmla="*/ 1058 h 3054"/>
                  <a:gd name="T86" fmla="*/ 696 w 1731"/>
                  <a:gd name="T87" fmla="*/ 992 h 3054"/>
                  <a:gd name="T88" fmla="*/ 635 w 1731"/>
                  <a:gd name="T89" fmla="*/ 879 h 3054"/>
                  <a:gd name="T90" fmla="*/ 594 w 1731"/>
                  <a:gd name="T91" fmla="*/ 757 h 3054"/>
                  <a:gd name="T92" fmla="*/ 528 w 1731"/>
                  <a:gd name="T93" fmla="*/ 718 h 3054"/>
                  <a:gd name="T94" fmla="*/ 458 w 1731"/>
                  <a:gd name="T95" fmla="*/ 724 h 3054"/>
                  <a:gd name="T96" fmla="*/ 335 w 1731"/>
                  <a:gd name="T97" fmla="*/ 641 h 3054"/>
                  <a:gd name="T98" fmla="*/ 219 w 1731"/>
                  <a:gd name="T99" fmla="*/ 489 h 3054"/>
                  <a:gd name="T100" fmla="*/ 121 w 1731"/>
                  <a:gd name="T101" fmla="*/ 313 h 3054"/>
                  <a:gd name="T102" fmla="*/ 25 w 1731"/>
                  <a:gd name="T103" fmla="*/ 143 h 30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731" h="3054">
                    <a:moveTo>
                      <a:pt x="0" y="104"/>
                    </a:moveTo>
                    <a:lnTo>
                      <a:pt x="34" y="104"/>
                    </a:lnTo>
                    <a:lnTo>
                      <a:pt x="67" y="101"/>
                    </a:lnTo>
                    <a:lnTo>
                      <a:pt x="101" y="97"/>
                    </a:lnTo>
                    <a:lnTo>
                      <a:pt x="135" y="89"/>
                    </a:lnTo>
                    <a:lnTo>
                      <a:pt x="170" y="80"/>
                    </a:lnTo>
                    <a:lnTo>
                      <a:pt x="204" y="70"/>
                    </a:lnTo>
                    <a:lnTo>
                      <a:pt x="240" y="60"/>
                    </a:lnTo>
                    <a:lnTo>
                      <a:pt x="275" y="49"/>
                    </a:lnTo>
                    <a:lnTo>
                      <a:pt x="310" y="38"/>
                    </a:lnTo>
                    <a:lnTo>
                      <a:pt x="345" y="29"/>
                    </a:lnTo>
                    <a:lnTo>
                      <a:pt x="380" y="19"/>
                    </a:lnTo>
                    <a:lnTo>
                      <a:pt x="416" y="11"/>
                    </a:lnTo>
                    <a:lnTo>
                      <a:pt x="451" y="5"/>
                    </a:lnTo>
                    <a:lnTo>
                      <a:pt x="486" y="1"/>
                    </a:lnTo>
                    <a:lnTo>
                      <a:pt x="522" y="0"/>
                    </a:lnTo>
                    <a:lnTo>
                      <a:pt x="557" y="2"/>
                    </a:lnTo>
                    <a:lnTo>
                      <a:pt x="571" y="26"/>
                    </a:lnTo>
                    <a:lnTo>
                      <a:pt x="584" y="49"/>
                    </a:lnTo>
                    <a:lnTo>
                      <a:pt x="598" y="74"/>
                    </a:lnTo>
                    <a:lnTo>
                      <a:pt x="612" y="97"/>
                    </a:lnTo>
                    <a:lnTo>
                      <a:pt x="627" y="120"/>
                    </a:lnTo>
                    <a:lnTo>
                      <a:pt x="641" y="144"/>
                    </a:lnTo>
                    <a:lnTo>
                      <a:pt x="655" y="167"/>
                    </a:lnTo>
                    <a:lnTo>
                      <a:pt x="670" y="190"/>
                    </a:lnTo>
                    <a:lnTo>
                      <a:pt x="684" y="214"/>
                    </a:lnTo>
                    <a:lnTo>
                      <a:pt x="697" y="238"/>
                    </a:lnTo>
                    <a:lnTo>
                      <a:pt x="710" y="263"/>
                    </a:lnTo>
                    <a:lnTo>
                      <a:pt x="722" y="287"/>
                    </a:lnTo>
                    <a:lnTo>
                      <a:pt x="734" y="311"/>
                    </a:lnTo>
                    <a:lnTo>
                      <a:pt x="744" y="336"/>
                    </a:lnTo>
                    <a:lnTo>
                      <a:pt x="754" y="362"/>
                    </a:lnTo>
                    <a:lnTo>
                      <a:pt x="763" y="388"/>
                    </a:lnTo>
                    <a:lnTo>
                      <a:pt x="771" y="429"/>
                    </a:lnTo>
                    <a:lnTo>
                      <a:pt x="771" y="471"/>
                    </a:lnTo>
                    <a:lnTo>
                      <a:pt x="767" y="515"/>
                    </a:lnTo>
                    <a:lnTo>
                      <a:pt x="762" y="559"/>
                    </a:lnTo>
                    <a:lnTo>
                      <a:pt x="758" y="603"/>
                    </a:lnTo>
                    <a:lnTo>
                      <a:pt x="758" y="645"/>
                    </a:lnTo>
                    <a:lnTo>
                      <a:pt x="764" y="685"/>
                    </a:lnTo>
                    <a:lnTo>
                      <a:pt x="781" y="722"/>
                    </a:lnTo>
                    <a:lnTo>
                      <a:pt x="788" y="730"/>
                    </a:lnTo>
                    <a:lnTo>
                      <a:pt x="798" y="734"/>
                    </a:lnTo>
                    <a:lnTo>
                      <a:pt x="809" y="734"/>
                    </a:lnTo>
                    <a:lnTo>
                      <a:pt x="822" y="733"/>
                    </a:lnTo>
                    <a:lnTo>
                      <a:pt x="837" y="729"/>
                    </a:lnTo>
                    <a:lnTo>
                      <a:pt x="851" y="723"/>
                    </a:lnTo>
                    <a:lnTo>
                      <a:pt x="866" y="716"/>
                    </a:lnTo>
                    <a:lnTo>
                      <a:pt x="883" y="710"/>
                    </a:lnTo>
                    <a:lnTo>
                      <a:pt x="898" y="703"/>
                    </a:lnTo>
                    <a:lnTo>
                      <a:pt x="913" y="698"/>
                    </a:lnTo>
                    <a:lnTo>
                      <a:pt x="927" y="692"/>
                    </a:lnTo>
                    <a:lnTo>
                      <a:pt x="939" y="689"/>
                    </a:lnTo>
                    <a:lnTo>
                      <a:pt x="950" y="689"/>
                    </a:lnTo>
                    <a:lnTo>
                      <a:pt x="959" y="690"/>
                    </a:lnTo>
                    <a:lnTo>
                      <a:pt x="965" y="696"/>
                    </a:lnTo>
                    <a:lnTo>
                      <a:pt x="969" y="705"/>
                    </a:lnTo>
                    <a:lnTo>
                      <a:pt x="974" y="768"/>
                    </a:lnTo>
                    <a:lnTo>
                      <a:pt x="971" y="822"/>
                    </a:lnTo>
                    <a:lnTo>
                      <a:pt x="963" y="871"/>
                    </a:lnTo>
                    <a:lnTo>
                      <a:pt x="958" y="919"/>
                    </a:lnTo>
                    <a:lnTo>
                      <a:pt x="958" y="965"/>
                    </a:lnTo>
                    <a:lnTo>
                      <a:pt x="971" y="1015"/>
                    </a:lnTo>
                    <a:lnTo>
                      <a:pt x="999" y="1070"/>
                    </a:lnTo>
                    <a:lnTo>
                      <a:pt x="1051" y="1133"/>
                    </a:lnTo>
                    <a:lnTo>
                      <a:pt x="1075" y="1162"/>
                    </a:lnTo>
                    <a:lnTo>
                      <a:pt x="1100" y="1193"/>
                    </a:lnTo>
                    <a:lnTo>
                      <a:pt x="1123" y="1229"/>
                    </a:lnTo>
                    <a:lnTo>
                      <a:pt x="1146" y="1266"/>
                    </a:lnTo>
                    <a:lnTo>
                      <a:pt x="1168" y="1307"/>
                    </a:lnTo>
                    <a:lnTo>
                      <a:pt x="1190" y="1348"/>
                    </a:lnTo>
                    <a:lnTo>
                      <a:pt x="1211" y="1392"/>
                    </a:lnTo>
                    <a:lnTo>
                      <a:pt x="1231" y="1436"/>
                    </a:lnTo>
                    <a:lnTo>
                      <a:pt x="1252" y="1480"/>
                    </a:lnTo>
                    <a:lnTo>
                      <a:pt x="1272" y="1525"/>
                    </a:lnTo>
                    <a:lnTo>
                      <a:pt x="1292" y="1568"/>
                    </a:lnTo>
                    <a:lnTo>
                      <a:pt x="1312" y="1611"/>
                    </a:lnTo>
                    <a:lnTo>
                      <a:pt x="1330" y="1652"/>
                    </a:lnTo>
                    <a:lnTo>
                      <a:pt x="1350" y="1690"/>
                    </a:lnTo>
                    <a:lnTo>
                      <a:pt x="1369" y="1726"/>
                    </a:lnTo>
                    <a:lnTo>
                      <a:pt x="1388" y="1759"/>
                    </a:lnTo>
                    <a:lnTo>
                      <a:pt x="1405" y="1788"/>
                    </a:lnTo>
                    <a:lnTo>
                      <a:pt x="1424" y="1818"/>
                    </a:lnTo>
                    <a:lnTo>
                      <a:pt x="1444" y="1846"/>
                    </a:lnTo>
                    <a:lnTo>
                      <a:pt x="1464" y="1875"/>
                    </a:lnTo>
                    <a:lnTo>
                      <a:pt x="1483" y="1903"/>
                    </a:lnTo>
                    <a:lnTo>
                      <a:pt x="1503" y="1931"/>
                    </a:lnTo>
                    <a:lnTo>
                      <a:pt x="1523" y="1959"/>
                    </a:lnTo>
                    <a:lnTo>
                      <a:pt x="1543" y="1988"/>
                    </a:lnTo>
                    <a:lnTo>
                      <a:pt x="1561" y="2018"/>
                    </a:lnTo>
                    <a:lnTo>
                      <a:pt x="1580" y="2046"/>
                    </a:lnTo>
                    <a:lnTo>
                      <a:pt x="1598" y="2076"/>
                    </a:lnTo>
                    <a:lnTo>
                      <a:pt x="1614" y="2106"/>
                    </a:lnTo>
                    <a:lnTo>
                      <a:pt x="1631" y="2135"/>
                    </a:lnTo>
                    <a:lnTo>
                      <a:pt x="1645" y="2166"/>
                    </a:lnTo>
                    <a:lnTo>
                      <a:pt x="1658" y="2198"/>
                    </a:lnTo>
                    <a:lnTo>
                      <a:pt x="1670" y="2230"/>
                    </a:lnTo>
                    <a:lnTo>
                      <a:pt x="1689" y="2291"/>
                    </a:lnTo>
                    <a:lnTo>
                      <a:pt x="1704" y="2355"/>
                    </a:lnTo>
                    <a:lnTo>
                      <a:pt x="1716" y="2419"/>
                    </a:lnTo>
                    <a:lnTo>
                      <a:pt x="1725" y="2484"/>
                    </a:lnTo>
                    <a:lnTo>
                      <a:pt x="1730" y="2550"/>
                    </a:lnTo>
                    <a:lnTo>
                      <a:pt x="1731" y="2615"/>
                    </a:lnTo>
                    <a:lnTo>
                      <a:pt x="1727" y="2680"/>
                    </a:lnTo>
                    <a:lnTo>
                      <a:pt x="1721" y="2745"/>
                    </a:lnTo>
                    <a:lnTo>
                      <a:pt x="1713" y="2784"/>
                    </a:lnTo>
                    <a:lnTo>
                      <a:pt x="1702" y="2820"/>
                    </a:lnTo>
                    <a:lnTo>
                      <a:pt x="1688" y="2854"/>
                    </a:lnTo>
                    <a:lnTo>
                      <a:pt x="1670" y="2887"/>
                    </a:lnTo>
                    <a:lnTo>
                      <a:pt x="1652" y="2919"/>
                    </a:lnTo>
                    <a:lnTo>
                      <a:pt x="1632" y="2951"/>
                    </a:lnTo>
                    <a:lnTo>
                      <a:pt x="1611" y="2985"/>
                    </a:lnTo>
                    <a:lnTo>
                      <a:pt x="1591" y="3019"/>
                    </a:lnTo>
                    <a:lnTo>
                      <a:pt x="1573" y="3022"/>
                    </a:lnTo>
                    <a:lnTo>
                      <a:pt x="1554" y="3026"/>
                    </a:lnTo>
                    <a:lnTo>
                      <a:pt x="1532" y="3032"/>
                    </a:lnTo>
                    <a:lnTo>
                      <a:pt x="1510" y="3036"/>
                    </a:lnTo>
                    <a:lnTo>
                      <a:pt x="1488" y="3041"/>
                    </a:lnTo>
                    <a:lnTo>
                      <a:pt x="1467" y="3046"/>
                    </a:lnTo>
                    <a:lnTo>
                      <a:pt x="1448" y="3051"/>
                    </a:lnTo>
                    <a:lnTo>
                      <a:pt x="1431" y="3054"/>
                    </a:lnTo>
                    <a:lnTo>
                      <a:pt x="1448" y="2991"/>
                    </a:lnTo>
                    <a:lnTo>
                      <a:pt x="1467" y="2932"/>
                    </a:lnTo>
                    <a:lnTo>
                      <a:pt x="1487" y="2875"/>
                    </a:lnTo>
                    <a:lnTo>
                      <a:pt x="1506" y="2819"/>
                    </a:lnTo>
                    <a:lnTo>
                      <a:pt x="1523" y="2764"/>
                    </a:lnTo>
                    <a:lnTo>
                      <a:pt x="1536" y="2707"/>
                    </a:lnTo>
                    <a:lnTo>
                      <a:pt x="1546" y="2646"/>
                    </a:lnTo>
                    <a:lnTo>
                      <a:pt x="1548" y="2581"/>
                    </a:lnTo>
                    <a:lnTo>
                      <a:pt x="1544" y="2548"/>
                    </a:lnTo>
                    <a:lnTo>
                      <a:pt x="1531" y="2517"/>
                    </a:lnTo>
                    <a:lnTo>
                      <a:pt x="1513" y="2487"/>
                    </a:lnTo>
                    <a:lnTo>
                      <a:pt x="1491" y="2458"/>
                    </a:lnTo>
                    <a:lnTo>
                      <a:pt x="1468" y="2430"/>
                    </a:lnTo>
                    <a:lnTo>
                      <a:pt x="1446" y="2401"/>
                    </a:lnTo>
                    <a:lnTo>
                      <a:pt x="1426" y="2372"/>
                    </a:lnTo>
                    <a:lnTo>
                      <a:pt x="1412" y="2341"/>
                    </a:lnTo>
                    <a:lnTo>
                      <a:pt x="1398" y="2291"/>
                    </a:lnTo>
                    <a:lnTo>
                      <a:pt x="1388" y="2236"/>
                    </a:lnTo>
                    <a:lnTo>
                      <a:pt x="1381" y="2179"/>
                    </a:lnTo>
                    <a:lnTo>
                      <a:pt x="1374" y="2120"/>
                    </a:lnTo>
                    <a:lnTo>
                      <a:pt x="1368" y="2061"/>
                    </a:lnTo>
                    <a:lnTo>
                      <a:pt x="1359" y="2004"/>
                    </a:lnTo>
                    <a:lnTo>
                      <a:pt x="1346" y="1952"/>
                    </a:lnTo>
                    <a:lnTo>
                      <a:pt x="1327" y="1904"/>
                    </a:lnTo>
                    <a:lnTo>
                      <a:pt x="1306" y="1866"/>
                    </a:lnTo>
                    <a:lnTo>
                      <a:pt x="1284" y="1828"/>
                    </a:lnTo>
                    <a:lnTo>
                      <a:pt x="1260" y="1790"/>
                    </a:lnTo>
                    <a:lnTo>
                      <a:pt x="1236" y="1754"/>
                    </a:lnTo>
                    <a:lnTo>
                      <a:pt x="1211" y="1718"/>
                    </a:lnTo>
                    <a:lnTo>
                      <a:pt x="1184" y="1681"/>
                    </a:lnTo>
                    <a:lnTo>
                      <a:pt x="1157" y="1646"/>
                    </a:lnTo>
                    <a:lnTo>
                      <a:pt x="1130" y="1611"/>
                    </a:lnTo>
                    <a:lnTo>
                      <a:pt x="1103" y="1576"/>
                    </a:lnTo>
                    <a:lnTo>
                      <a:pt x="1075" y="1541"/>
                    </a:lnTo>
                    <a:lnTo>
                      <a:pt x="1049" y="1506"/>
                    </a:lnTo>
                    <a:lnTo>
                      <a:pt x="1023" y="1469"/>
                    </a:lnTo>
                    <a:lnTo>
                      <a:pt x="996" y="1434"/>
                    </a:lnTo>
                    <a:lnTo>
                      <a:pt x="972" y="1397"/>
                    </a:lnTo>
                    <a:lnTo>
                      <a:pt x="948" y="1360"/>
                    </a:lnTo>
                    <a:lnTo>
                      <a:pt x="926" y="1322"/>
                    </a:lnTo>
                    <a:lnTo>
                      <a:pt x="913" y="1297"/>
                    </a:lnTo>
                    <a:lnTo>
                      <a:pt x="903" y="1270"/>
                    </a:lnTo>
                    <a:lnTo>
                      <a:pt x="893" y="1244"/>
                    </a:lnTo>
                    <a:lnTo>
                      <a:pt x="884" y="1217"/>
                    </a:lnTo>
                    <a:lnTo>
                      <a:pt x="874" y="1190"/>
                    </a:lnTo>
                    <a:lnTo>
                      <a:pt x="864" y="1165"/>
                    </a:lnTo>
                    <a:lnTo>
                      <a:pt x="852" y="1140"/>
                    </a:lnTo>
                    <a:lnTo>
                      <a:pt x="838" y="1115"/>
                    </a:lnTo>
                    <a:lnTo>
                      <a:pt x="820" y="1093"/>
                    </a:lnTo>
                    <a:lnTo>
                      <a:pt x="800" y="1075"/>
                    </a:lnTo>
                    <a:lnTo>
                      <a:pt x="780" y="1058"/>
                    </a:lnTo>
                    <a:lnTo>
                      <a:pt x="759" y="1042"/>
                    </a:lnTo>
                    <a:lnTo>
                      <a:pt x="737" y="1026"/>
                    </a:lnTo>
                    <a:lnTo>
                      <a:pt x="716" y="1011"/>
                    </a:lnTo>
                    <a:lnTo>
                      <a:pt x="696" y="992"/>
                    </a:lnTo>
                    <a:lnTo>
                      <a:pt x="677" y="971"/>
                    </a:lnTo>
                    <a:lnTo>
                      <a:pt x="659" y="942"/>
                    </a:lnTo>
                    <a:lnTo>
                      <a:pt x="645" y="910"/>
                    </a:lnTo>
                    <a:lnTo>
                      <a:pt x="635" y="879"/>
                    </a:lnTo>
                    <a:lnTo>
                      <a:pt x="627" y="847"/>
                    </a:lnTo>
                    <a:lnTo>
                      <a:pt x="619" y="816"/>
                    </a:lnTo>
                    <a:lnTo>
                      <a:pt x="608" y="787"/>
                    </a:lnTo>
                    <a:lnTo>
                      <a:pt x="594" y="757"/>
                    </a:lnTo>
                    <a:lnTo>
                      <a:pt x="573" y="730"/>
                    </a:lnTo>
                    <a:lnTo>
                      <a:pt x="561" y="721"/>
                    </a:lnTo>
                    <a:lnTo>
                      <a:pt x="545" y="718"/>
                    </a:lnTo>
                    <a:lnTo>
                      <a:pt x="528" y="718"/>
                    </a:lnTo>
                    <a:lnTo>
                      <a:pt x="510" y="720"/>
                    </a:lnTo>
                    <a:lnTo>
                      <a:pt x="491" y="722"/>
                    </a:lnTo>
                    <a:lnTo>
                      <a:pt x="474" y="724"/>
                    </a:lnTo>
                    <a:lnTo>
                      <a:pt x="458" y="724"/>
                    </a:lnTo>
                    <a:lnTo>
                      <a:pt x="444" y="721"/>
                    </a:lnTo>
                    <a:lnTo>
                      <a:pt x="406" y="699"/>
                    </a:lnTo>
                    <a:lnTo>
                      <a:pt x="369" y="671"/>
                    </a:lnTo>
                    <a:lnTo>
                      <a:pt x="335" y="641"/>
                    </a:lnTo>
                    <a:lnTo>
                      <a:pt x="303" y="607"/>
                    </a:lnTo>
                    <a:lnTo>
                      <a:pt x="274" y="570"/>
                    </a:lnTo>
                    <a:lnTo>
                      <a:pt x="246" y="531"/>
                    </a:lnTo>
                    <a:lnTo>
                      <a:pt x="219" y="489"/>
                    </a:lnTo>
                    <a:lnTo>
                      <a:pt x="193" y="446"/>
                    </a:lnTo>
                    <a:lnTo>
                      <a:pt x="169" y="402"/>
                    </a:lnTo>
                    <a:lnTo>
                      <a:pt x="145" y="357"/>
                    </a:lnTo>
                    <a:lnTo>
                      <a:pt x="121" y="313"/>
                    </a:lnTo>
                    <a:lnTo>
                      <a:pt x="98" y="268"/>
                    </a:lnTo>
                    <a:lnTo>
                      <a:pt x="75" y="225"/>
                    </a:lnTo>
                    <a:lnTo>
                      <a:pt x="50" y="182"/>
                    </a:lnTo>
                    <a:lnTo>
                      <a:pt x="25" y="143"/>
                    </a:lnTo>
                    <a:lnTo>
                      <a:pt x="0" y="104"/>
                    </a:lnTo>
                    <a:close/>
                  </a:path>
                </a:pathLst>
              </a:custGeom>
              <a:solidFill>
                <a:srgbClr val="D60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0" name="Freeform 32">
                <a:extLst>
                  <a:ext uri="{FF2B5EF4-FFF2-40B4-BE49-F238E27FC236}">
                    <a16:creationId xmlns:a16="http://schemas.microsoft.com/office/drawing/2014/main" id="{FCC90470-6065-54C0-DEAD-1302F2A70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8" y="1090"/>
                <a:ext cx="169" cy="319"/>
              </a:xfrm>
              <a:custGeom>
                <a:avLst/>
                <a:gdLst>
                  <a:gd name="T0" fmla="*/ 12 w 1352"/>
                  <a:gd name="T1" fmla="*/ 56 h 2554"/>
                  <a:gd name="T2" fmla="*/ 34 w 1352"/>
                  <a:gd name="T3" fmla="*/ 171 h 2554"/>
                  <a:gd name="T4" fmla="*/ 56 w 1352"/>
                  <a:gd name="T5" fmla="*/ 288 h 2554"/>
                  <a:gd name="T6" fmla="*/ 77 w 1352"/>
                  <a:gd name="T7" fmla="*/ 405 h 2554"/>
                  <a:gd name="T8" fmla="*/ 101 w 1352"/>
                  <a:gd name="T9" fmla="*/ 523 h 2554"/>
                  <a:gd name="T10" fmla="*/ 128 w 1352"/>
                  <a:gd name="T11" fmla="*/ 640 h 2554"/>
                  <a:gd name="T12" fmla="*/ 157 w 1352"/>
                  <a:gd name="T13" fmla="*/ 753 h 2554"/>
                  <a:gd name="T14" fmla="*/ 194 w 1352"/>
                  <a:gd name="T15" fmla="*/ 864 h 2554"/>
                  <a:gd name="T16" fmla="*/ 230 w 1352"/>
                  <a:gd name="T17" fmla="*/ 957 h 2554"/>
                  <a:gd name="T18" fmla="*/ 270 w 1352"/>
                  <a:gd name="T19" fmla="*/ 1033 h 2554"/>
                  <a:gd name="T20" fmla="*/ 315 w 1352"/>
                  <a:gd name="T21" fmla="*/ 1106 h 2554"/>
                  <a:gd name="T22" fmla="*/ 365 w 1352"/>
                  <a:gd name="T23" fmla="*/ 1177 h 2554"/>
                  <a:gd name="T24" fmla="*/ 417 w 1352"/>
                  <a:gd name="T25" fmla="*/ 1246 h 2554"/>
                  <a:gd name="T26" fmla="*/ 471 w 1352"/>
                  <a:gd name="T27" fmla="*/ 1314 h 2554"/>
                  <a:gd name="T28" fmla="*/ 525 w 1352"/>
                  <a:gd name="T29" fmla="*/ 1384 h 2554"/>
                  <a:gd name="T30" fmla="*/ 575 w 1352"/>
                  <a:gd name="T31" fmla="*/ 1454 h 2554"/>
                  <a:gd name="T32" fmla="*/ 625 w 1352"/>
                  <a:gd name="T33" fmla="*/ 1529 h 2554"/>
                  <a:gd name="T34" fmla="*/ 675 w 1352"/>
                  <a:gd name="T35" fmla="*/ 1600 h 2554"/>
                  <a:gd name="T36" fmla="*/ 725 w 1352"/>
                  <a:gd name="T37" fmla="*/ 1666 h 2554"/>
                  <a:gd name="T38" fmla="*/ 773 w 1352"/>
                  <a:gd name="T39" fmla="*/ 1730 h 2554"/>
                  <a:gd name="T40" fmla="*/ 819 w 1352"/>
                  <a:gd name="T41" fmla="*/ 1793 h 2554"/>
                  <a:gd name="T42" fmla="*/ 864 w 1352"/>
                  <a:gd name="T43" fmla="*/ 1859 h 2554"/>
                  <a:gd name="T44" fmla="*/ 907 w 1352"/>
                  <a:gd name="T45" fmla="*/ 1930 h 2554"/>
                  <a:gd name="T46" fmla="*/ 948 w 1352"/>
                  <a:gd name="T47" fmla="*/ 2007 h 2554"/>
                  <a:gd name="T48" fmla="*/ 980 w 1352"/>
                  <a:gd name="T49" fmla="*/ 2075 h 2554"/>
                  <a:gd name="T50" fmla="*/ 1015 w 1352"/>
                  <a:gd name="T51" fmla="*/ 2135 h 2554"/>
                  <a:gd name="T52" fmla="*/ 1061 w 1352"/>
                  <a:gd name="T53" fmla="*/ 2202 h 2554"/>
                  <a:gd name="T54" fmla="*/ 1113 w 1352"/>
                  <a:gd name="T55" fmla="*/ 2273 h 2554"/>
                  <a:gd name="T56" fmla="*/ 1170 w 1352"/>
                  <a:gd name="T57" fmla="*/ 2343 h 2554"/>
                  <a:gd name="T58" fmla="*/ 1227 w 1352"/>
                  <a:gd name="T59" fmla="*/ 2411 h 2554"/>
                  <a:gd name="T60" fmla="*/ 1281 w 1352"/>
                  <a:gd name="T61" fmla="*/ 2475 h 2554"/>
                  <a:gd name="T62" fmla="*/ 1331 w 1352"/>
                  <a:gd name="T63" fmla="*/ 2530 h 2554"/>
                  <a:gd name="T64" fmla="*/ 1326 w 1352"/>
                  <a:gd name="T65" fmla="*/ 2514 h 2554"/>
                  <a:gd name="T66" fmla="*/ 1274 w 1352"/>
                  <a:gd name="T67" fmla="*/ 2432 h 2554"/>
                  <a:gd name="T68" fmla="*/ 1217 w 1352"/>
                  <a:gd name="T69" fmla="*/ 2345 h 2554"/>
                  <a:gd name="T70" fmla="*/ 1161 w 1352"/>
                  <a:gd name="T71" fmla="*/ 2255 h 2554"/>
                  <a:gd name="T72" fmla="*/ 1105 w 1352"/>
                  <a:gd name="T73" fmla="*/ 2165 h 2554"/>
                  <a:gd name="T74" fmla="*/ 1049 w 1352"/>
                  <a:gd name="T75" fmla="*/ 2075 h 2554"/>
                  <a:gd name="T76" fmla="*/ 993 w 1352"/>
                  <a:gd name="T77" fmla="*/ 1988 h 2554"/>
                  <a:gd name="T78" fmla="*/ 940 w 1352"/>
                  <a:gd name="T79" fmla="*/ 1906 h 2554"/>
                  <a:gd name="T80" fmla="*/ 877 w 1352"/>
                  <a:gd name="T81" fmla="*/ 1810 h 2554"/>
                  <a:gd name="T82" fmla="*/ 795 w 1352"/>
                  <a:gd name="T83" fmla="*/ 1696 h 2554"/>
                  <a:gd name="T84" fmla="*/ 712 w 1352"/>
                  <a:gd name="T85" fmla="*/ 1584 h 2554"/>
                  <a:gd name="T86" fmla="*/ 627 w 1352"/>
                  <a:gd name="T87" fmla="*/ 1471 h 2554"/>
                  <a:gd name="T88" fmla="*/ 544 w 1352"/>
                  <a:gd name="T89" fmla="*/ 1359 h 2554"/>
                  <a:gd name="T90" fmla="*/ 466 w 1352"/>
                  <a:gd name="T91" fmla="*/ 1244 h 2554"/>
                  <a:gd name="T92" fmla="*/ 394 w 1352"/>
                  <a:gd name="T93" fmla="*/ 1126 h 2554"/>
                  <a:gd name="T94" fmla="*/ 328 w 1352"/>
                  <a:gd name="T95" fmla="*/ 1004 h 2554"/>
                  <a:gd name="T96" fmla="*/ 267 w 1352"/>
                  <a:gd name="T97" fmla="*/ 854 h 2554"/>
                  <a:gd name="T98" fmla="*/ 230 w 1352"/>
                  <a:gd name="T99" fmla="*/ 670 h 2554"/>
                  <a:gd name="T100" fmla="*/ 213 w 1352"/>
                  <a:gd name="T101" fmla="*/ 481 h 2554"/>
                  <a:gd name="T102" fmla="*/ 199 w 1352"/>
                  <a:gd name="T103" fmla="*/ 290 h 2554"/>
                  <a:gd name="T104" fmla="*/ 175 w 1352"/>
                  <a:gd name="T105" fmla="*/ 187 h 2554"/>
                  <a:gd name="T106" fmla="*/ 149 w 1352"/>
                  <a:gd name="T107" fmla="*/ 167 h 2554"/>
                  <a:gd name="T108" fmla="*/ 122 w 1352"/>
                  <a:gd name="T109" fmla="*/ 145 h 2554"/>
                  <a:gd name="T110" fmla="*/ 97 w 1352"/>
                  <a:gd name="T111" fmla="*/ 123 h 2554"/>
                  <a:gd name="T112" fmla="*/ 72 w 1352"/>
                  <a:gd name="T113" fmla="*/ 99 h 2554"/>
                  <a:gd name="T114" fmla="*/ 49 w 1352"/>
                  <a:gd name="T115" fmla="*/ 72 h 2554"/>
                  <a:gd name="T116" fmla="*/ 28 w 1352"/>
                  <a:gd name="T117" fmla="*/ 45 h 2554"/>
                  <a:gd name="T118" fmla="*/ 9 w 1352"/>
                  <a:gd name="T119" fmla="*/ 15 h 2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52" h="2554">
                    <a:moveTo>
                      <a:pt x="0" y="0"/>
                    </a:moveTo>
                    <a:lnTo>
                      <a:pt x="12" y="56"/>
                    </a:lnTo>
                    <a:lnTo>
                      <a:pt x="23" y="113"/>
                    </a:lnTo>
                    <a:lnTo>
                      <a:pt x="34" y="171"/>
                    </a:lnTo>
                    <a:lnTo>
                      <a:pt x="45" y="230"/>
                    </a:lnTo>
                    <a:lnTo>
                      <a:pt x="56" y="288"/>
                    </a:lnTo>
                    <a:lnTo>
                      <a:pt x="66" y="346"/>
                    </a:lnTo>
                    <a:lnTo>
                      <a:pt x="77" y="405"/>
                    </a:lnTo>
                    <a:lnTo>
                      <a:pt x="89" y="464"/>
                    </a:lnTo>
                    <a:lnTo>
                      <a:pt x="101" y="523"/>
                    </a:lnTo>
                    <a:lnTo>
                      <a:pt x="113" y="581"/>
                    </a:lnTo>
                    <a:lnTo>
                      <a:pt x="128" y="640"/>
                    </a:lnTo>
                    <a:lnTo>
                      <a:pt x="142" y="697"/>
                    </a:lnTo>
                    <a:lnTo>
                      <a:pt x="157" y="753"/>
                    </a:lnTo>
                    <a:lnTo>
                      <a:pt x="175" y="809"/>
                    </a:lnTo>
                    <a:lnTo>
                      <a:pt x="194" y="864"/>
                    </a:lnTo>
                    <a:lnTo>
                      <a:pt x="213" y="918"/>
                    </a:lnTo>
                    <a:lnTo>
                      <a:pt x="230" y="957"/>
                    </a:lnTo>
                    <a:lnTo>
                      <a:pt x="249" y="996"/>
                    </a:lnTo>
                    <a:lnTo>
                      <a:pt x="270" y="1033"/>
                    </a:lnTo>
                    <a:lnTo>
                      <a:pt x="292" y="1069"/>
                    </a:lnTo>
                    <a:lnTo>
                      <a:pt x="315" y="1106"/>
                    </a:lnTo>
                    <a:lnTo>
                      <a:pt x="339" y="1142"/>
                    </a:lnTo>
                    <a:lnTo>
                      <a:pt x="365" y="1177"/>
                    </a:lnTo>
                    <a:lnTo>
                      <a:pt x="391" y="1211"/>
                    </a:lnTo>
                    <a:lnTo>
                      <a:pt x="417" y="1246"/>
                    </a:lnTo>
                    <a:lnTo>
                      <a:pt x="444" y="1280"/>
                    </a:lnTo>
                    <a:lnTo>
                      <a:pt x="471" y="1314"/>
                    </a:lnTo>
                    <a:lnTo>
                      <a:pt x="498" y="1349"/>
                    </a:lnTo>
                    <a:lnTo>
                      <a:pt x="525" y="1384"/>
                    </a:lnTo>
                    <a:lnTo>
                      <a:pt x="550" y="1419"/>
                    </a:lnTo>
                    <a:lnTo>
                      <a:pt x="575" y="1454"/>
                    </a:lnTo>
                    <a:lnTo>
                      <a:pt x="599" y="1490"/>
                    </a:lnTo>
                    <a:lnTo>
                      <a:pt x="625" y="1529"/>
                    </a:lnTo>
                    <a:lnTo>
                      <a:pt x="650" y="1565"/>
                    </a:lnTo>
                    <a:lnTo>
                      <a:pt x="675" y="1600"/>
                    </a:lnTo>
                    <a:lnTo>
                      <a:pt x="700" y="1633"/>
                    </a:lnTo>
                    <a:lnTo>
                      <a:pt x="725" y="1666"/>
                    </a:lnTo>
                    <a:lnTo>
                      <a:pt x="749" y="1698"/>
                    </a:lnTo>
                    <a:lnTo>
                      <a:pt x="773" y="1730"/>
                    </a:lnTo>
                    <a:lnTo>
                      <a:pt x="796" y="1762"/>
                    </a:lnTo>
                    <a:lnTo>
                      <a:pt x="819" y="1793"/>
                    </a:lnTo>
                    <a:lnTo>
                      <a:pt x="842" y="1826"/>
                    </a:lnTo>
                    <a:lnTo>
                      <a:pt x="864" y="1859"/>
                    </a:lnTo>
                    <a:lnTo>
                      <a:pt x="886" y="1893"/>
                    </a:lnTo>
                    <a:lnTo>
                      <a:pt x="907" y="1930"/>
                    </a:lnTo>
                    <a:lnTo>
                      <a:pt x="928" y="1967"/>
                    </a:lnTo>
                    <a:lnTo>
                      <a:pt x="948" y="2007"/>
                    </a:lnTo>
                    <a:lnTo>
                      <a:pt x="967" y="2048"/>
                    </a:lnTo>
                    <a:lnTo>
                      <a:pt x="980" y="2075"/>
                    </a:lnTo>
                    <a:lnTo>
                      <a:pt x="996" y="2104"/>
                    </a:lnTo>
                    <a:lnTo>
                      <a:pt x="1015" y="2135"/>
                    </a:lnTo>
                    <a:lnTo>
                      <a:pt x="1037" y="2168"/>
                    </a:lnTo>
                    <a:lnTo>
                      <a:pt x="1061" y="2202"/>
                    </a:lnTo>
                    <a:lnTo>
                      <a:pt x="1087" y="2237"/>
                    </a:lnTo>
                    <a:lnTo>
                      <a:pt x="1113" y="2273"/>
                    </a:lnTo>
                    <a:lnTo>
                      <a:pt x="1142" y="2308"/>
                    </a:lnTo>
                    <a:lnTo>
                      <a:pt x="1170" y="2343"/>
                    </a:lnTo>
                    <a:lnTo>
                      <a:pt x="1199" y="2378"/>
                    </a:lnTo>
                    <a:lnTo>
                      <a:pt x="1227" y="2411"/>
                    </a:lnTo>
                    <a:lnTo>
                      <a:pt x="1255" y="2444"/>
                    </a:lnTo>
                    <a:lnTo>
                      <a:pt x="1281" y="2475"/>
                    </a:lnTo>
                    <a:lnTo>
                      <a:pt x="1307" y="2503"/>
                    </a:lnTo>
                    <a:lnTo>
                      <a:pt x="1331" y="2530"/>
                    </a:lnTo>
                    <a:lnTo>
                      <a:pt x="1352" y="2554"/>
                    </a:lnTo>
                    <a:lnTo>
                      <a:pt x="1326" y="2514"/>
                    </a:lnTo>
                    <a:lnTo>
                      <a:pt x="1300" y="2474"/>
                    </a:lnTo>
                    <a:lnTo>
                      <a:pt x="1274" y="2432"/>
                    </a:lnTo>
                    <a:lnTo>
                      <a:pt x="1246" y="2389"/>
                    </a:lnTo>
                    <a:lnTo>
                      <a:pt x="1217" y="2345"/>
                    </a:lnTo>
                    <a:lnTo>
                      <a:pt x="1190" y="2300"/>
                    </a:lnTo>
                    <a:lnTo>
                      <a:pt x="1161" y="2255"/>
                    </a:lnTo>
                    <a:lnTo>
                      <a:pt x="1134" y="2210"/>
                    </a:lnTo>
                    <a:lnTo>
                      <a:pt x="1105" y="2165"/>
                    </a:lnTo>
                    <a:lnTo>
                      <a:pt x="1077" y="2120"/>
                    </a:lnTo>
                    <a:lnTo>
                      <a:pt x="1049" y="2075"/>
                    </a:lnTo>
                    <a:lnTo>
                      <a:pt x="1021" y="2031"/>
                    </a:lnTo>
                    <a:lnTo>
                      <a:pt x="993" y="1988"/>
                    </a:lnTo>
                    <a:lnTo>
                      <a:pt x="967" y="1946"/>
                    </a:lnTo>
                    <a:lnTo>
                      <a:pt x="940" y="1906"/>
                    </a:lnTo>
                    <a:lnTo>
                      <a:pt x="915" y="1867"/>
                    </a:lnTo>
                    <a:lnTo>
                      <a:pt x="877" y="1810"/>
                    </a:lnTo>
                    <a:lnTo>
                      <a:pt x="836" y="1753"/>
                    </a:lnTo>
                    <a:lnTo>
                      <a:pt x="795" y="1696"/>
                    </a:lnTo>
                    <a:lnTo>
                      <a:pt x="753" y="1640"/>
                    </a:lnTo>
                    <a:lnTo>
                      <a:pt x="712" y="1584"/>
                    </a:lnTo>
                    <a:lnTo>
                      <a:pt x="669" y="1528"/>
                    </a:lnTo>
                    <a:lnTo>
                      <a:pt x="627" y="1471"/>
                    </a:lnTo>
                    <a:lnTo>
                      <a:pt x="586" y="1415"/>
                    </a:lnTo>
                    <a:lnTo>
                      <a:pt x="544" y="1359"/>
                    </a:lnTo>
                    <a:lnTo>
                      <a:pt x="505" y="1302"/>
                    </a:lnTo>
                    <a:lnTo>
                      <a:pt x="466" y="1244"/>
                    </a:lnTo>
                    <a:lnTo>
                      <a:pt x="429" y="1186"/>
                    </a:lnTo>
                    <a:lnTo>
                      <a:pt x="394" y="1126"/>
                    </a:lnTo>
                    <a:lnTo>
                      <a:pt x="360" y="1066"/>
                    </a:lnTo>
                    <a:lnTo>
                      <a:pt x="328" y="1004"/>
                    </a:lnTo>
                    <a:lnTo>
                      <a:pt x="299" y="942"/>
                    </a:lnTo>
                    <a:lnTo>
                      <a:pt x="267" y="854"/>
                    </a:lnTo>
                    <a:lnTo>
                      <a:pt x="245" y="764"/>
                    </a:lnTo>
                    <a:lnTo>
                      <a:pt x="230" y="670"/>
                    </a:lnTo>
                    <a:lnTo>
                      <a:pt x="220" y="576"/>
                    </a:lnTo>
                    <a:lnTo>
                      <a:pt x="213" y="481"/>
                    </a:lnTo>
                    <a:lnTo>
                      <a:pt x="207" y="386"/>
                    </a:lnTo>
                    <a:lnTo>
                      <a:pt x="199" y="290"/>
                    </a:lnTo>
                    <a:lnTo>
                      <a:pt x="188" y="197"/>
                    </a:lnTo>
                    <a:lnTo>
                      <a:pt x="175" y="187"/>
                    </a:lnTo>
                    <a:lnTo>
                      <a:pt x="162" y="177"/>
                    </a:lnTo>
                    <a:lnTo>
                      <a:pt x="149" y="167"/>
                    </a:lnTo>
                    <a:lnTo>
                      <a:pt x="135" y="156"/>
                    </a:lnTo>
                    <a:lnTo>
                      <a:pt x="122" y="145"/>
                    </a:lnTo>
                    <a:lnTo>
                      <a:pt x="109" y="134"/>
                    </a:lnTo>
                    <a:lnTo>
                      <a:pt x="97" y="123"/>
                    </a:lnTo>
                    <a:lnTo>
                      <a:pt x="85" y="111"/>
                    </a:lnTo>
                    <a:lnTo>
                      <a:pt x="72" y="99"/>
                    </a:lnTo>
                    <a:lnTo>
                      <a:pt x="61" y="86"/>
                    </a:lnTo>
                    <a:lnTo>
                      <a:pt x="49" y="72"/>
                    </a:lnTo>
                    <a:lnTo>
                      <a:pt x="38" y="59"/>
                    </a:lnTo>
                    <a:lnTo>
                      <a:pt x="28" y="45"/>
                    </a:lnTo>
                    <a:lnTo>
                      <a:pt x="18" y="31"/>
                    </a:lnTo>
                    <a:lnTo>
                      <a:pt x="9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0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282" name="Text Box 114">
              <a:extLst>
                <a:ext uri="{FF2B5EF4-FFF2-40B4-BE49-F238E27FC236}">
                  <a16:creationId xmlns:a16="http://schemas.microsoft.com/office/drawing/2014/main" id="{CBB9BBA4-1FE9-B5E6-1541-60AAF0D1CC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07" y="768"/>
              <a:ext cx="67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000"/>
                <a:t>France</a:t>
              </a:r>
              <a:endParaRPr lang="en-GB" altLang="en-US" sz="2000"/>
            </a:p>
          </p:txBody>
        </p:sp>
      </p:grpSp>
      <p:grpSp>
        <p:nvGrpSpPr>
          <p:cNvPr id="7285" name="Group 117">
            <a:extLst>
              <a:ext uri="{FF2B5EF4-FFF2-40B4-BE49-F238E27FC236}">
                <a16:creationId xmlns:a16="http://schemas.microsoft.com/office/drawing/2014/main" id="{AAED5473-B733-3433-52CE-749D9B65665F}"/>
              </a:ext>
            </a:extLst>
          </p:cNvPr>
          <p:cNvGrpSpPr>
            <a:grpSpLocks/>
          </p:cNvGrpSpPr>
          <p:nvPr/>
        </p:nvGrpSpPr>
        <p:grpSpPr bwMode="auto">
          <a:xfrm>
            <a:off x="7620000" y="1600200"/>
            <a:ext cx="1144588" cy="708025"/>
            <a:chOff x="4800" y="1008"/>
            <a:chExt cx="721" cy="446"/>
          </a:xfrm>
        </p:grpSpPr>
        <p:grpSp>
          <p:nvGrpSpPr>
            <p:cNvPr id="7216" name="Group 48">
              <a:extLst>
                <a:ext uri="{FF2B5EF4-FFF2-40B4-BE49-F238E27FC236}">
                  <a16:creationId xmlns:a16="http://schemas.microsoft.com/office/drawing/2014/main" id="{4B7ABA66-27CE-3600-F850-F3114A0F8B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00" y="1008"/>
              <a:ext cx="721" cy="446"/>
              <a:chOff x="3119" y="1234"/>
              <a:chExt cx="721" cy="446"/>
            </a:xfrm>
          </p:grpSpPr>
          <p:sp>
            <p:nvSpPr>
              <p:cNvPr id="7202" name="Freeform 34">
                <a:extLst>
                  <a:ext uri="{FF2B5EF4-FFF2-40B4-BE49-F238E27FC236}">
                    <a16:creationId xmlns:a16="http://schemas.microsoft.com/office/drawing/2014/main" id="{C6B7EB7D-3203-7BD2-5774-DEA640E678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9" y="1234"/>
                <a:ext cx="721" cy="446"/>
              </a:xfrm>
              <a:custGeom>
                <a:avLst/>
                <a:gdLst>
                  <a:gd name="T0" fmla="*/ 4690 w 5044"/>
                  <a:gd name="T1" fmla="*/ 2819 h 3122"/>
                  <a:gd name="T2" fmla="*/ 4996 w 5044"/>
                  <a:gd name="T3" fmla="*/ 3087 h 3122"/>
                  <a:gd name="T4" fmla="*/ 4947 w 5044"/>
                  <a:gd name="T5" fmla="*/ 3121 h 3122"/>
                  <a:gd name="T6" fmla="*/ 4850 w 5044"/>
                  <a:gd name="T7" fmla="*/ 3096 h 3122"/>
                  <a:gd name="T8" fmla="*/ 4697 w 5044"/>
                  <a:gd name="T9" fmla="*/ 3009 h 3122"/>
                  <a:gd name="T10" fmla="*/ 4511 w 5044"/>
                  <a:gd name="T11" fmla="*/ 2911 h 3122"/>
                  <a:gd name="T12" fmla="*/ 4339 w 5044"/>
                  <a:gd name="T13" fmla="*/ 2880 h 3122"/>
                  <a:gd name="T14" fmla="*/ 4160 w 5044"/>
                  <a:gd name="T15" fmla="*/ 2900 h 3122"/>
                  <a:gd name="T16" fmla="*/ 3968 w 5044"/>
                  <a:gd name="T17" fmla="*/ 2947 h 3122"/>
                  <a:gd name="T18" fmla="*/ 3758 w 5044"/>
                  <a:gd name="T19" fmla="*/ 2998 h 3122"/>
                  <a:gd name="T20" fmla="*/ 3470 w 5044"/>
                  <a:gd name="T21" fmla="*/ 3062 h 3122"/>
                  <a:gd name="T22" fmla="*/ 3242 w 5044"/>
                  <a:gd name="T23" fmla="*/ 3077 h 3122"/>
                  <a:gd name="T24" fmla="*/ 3235 w 5044"/>
                  <a:gd name="T25" fmla="*/ 2998 h 3122"/>
                  <a:gd name="T26" fmla="*/ 3335 w 5044"/>
                  <a:gd name="T27" fmla="*/ 2887 h 3122"/>
                  <a:gd name="T28" fmla="*/ 3246 w 5044"/>
                  <a:gd name="T29" fmla="*/ 2823 h 3122"/>
                  <a:gd name="T30" fmla="*/ 3100 w 5044"/>
                  <a:gd name="T31" fmla="*/ 2826 h 3122"/>
                  <a:gd name="T32" fmla="*/ 2936 w 5044"/>
                  <a:gd name="T33" fmla="*/ 2888 h 3122"/>
                  <a:gd name="T34" fmla="*/ 2774 w 5044"/>
                  <a:gd name="T35" fmla="*/ 2983 h 3122"/>
                  <a:gd name="T36" fmla="*/ 2611 w 5044"/>
                  <a:gd name="T37" fmla="*/ 3070 h 3122"/>
                  <a:gd name="T38" fmla="*/ 2438 w 5044"/>
                  <a:gd name="T39" fmla="*/ 3119 h 3122"/>
                  <a:gd name="T40" fmla="*/ 2241 w 5044"/>
                  <a:gd name="T41" fmla="*/ 3042 h 3122"/>
                  <a:gd name="T42" fmla="*/ 2055 w 5044"/>
                  <a:gd name="T43" fmla="*/ 2903 h 3122"/>
                  <a:gd name="T44" fmla="*/ 1900 w 5044"/>
                  <a:gd name="T45" fmla="*/ 2884 h 3122"/>
                  <a:gd name="T46" fmla="*/ 1762 w 5044"/>
                  <a:gd name="T47" fmla="*/ 2902 h 3122"/>
                  <a:gd name="T48" fmla="*/ 1526 w 5044"/>
                  <a:gd name="T49" fmla="*/ 2886 h 3122"/>
                  <a:gd name="T50" fmla="*/ 1278 w 5044"/>
                  <a:gd name="T51" fmla="*/ 2878 h 3122"/>
                  <a:gd name="T52" fmla="*/ 1062 w 5044"/>
                  <a:gd name="T53" fmla="*/ 2949 h 3122"/>
                  <a:gd name="T54" fmla="*/ 848 w 5044"/>
                  <a:gd name="T55" fmla="*/ 3039 h 3122"/>
                  <a:gd name="T56" fmla="*/ 698 w 5044"/>
                  <a:gd name="T57" fmla="*/ 3065 h 3122"/>
                  <a:gd name="T58" fmla="*/ 555 w 5044"/>
                  <a:gd name="T59" fmla="*/ 3063 h 3122"/>
                  <a:gd name="T60" fmla="*/ 61 w 5044"/>
                  <a:gd name="T61" fmla="*/ 31 h 3122"/>
                  <a:gd name="T62" fmla="*/ 142 w 5044"/>
                  <a:gd name="T63" fmla="*/ 70 h 3122"/>
                  <a:gd name="T64" fmla="*/ 283 w 5044"/>
                  <a:gd name="T65" fmla="*/ 81 h 3122"/>
                  <a:gd name="T66" fmla="*/ 438 w 5044"/>
                  <a:gd name="T67" fmla="*/ 76 h 3122"/>
                  <a:gd name="T68" fmla="*/ 703 w 5044"/>
                  <a:gd name="T69" fmla="*/ 172 h 3122"/>
                  <a:gd name="T70" fmla="*/ 993 w 5044"/>
                  <a:gd name="T71" fmla="*/ 298 h 3122"/>
                  <a:gd name="T72" fmla="*/ 1246 w 5044"/>
                  <a:gd name="T73" fmla="*/ 329 h 3122"/>
                  <a:gd name="T74" fmla="*/ 1499 w 5044"/>
                  <a:gd name="T75" fmla="*/ 304 h 3122"/>
                  <a:gd name="T76" fmla="*/ 1744 w 5044"/>
                  <a:gd name="T77" fmla="*/ 253 h 3122"/>
                  <a:gd name="T78" fmla="*/ 1933 w 5044"/>
                  <a:gd name="T79" fmla="*/ 210 h 3122"/>
                  <a:gd name="T80" fmla="*/ 2064 w 5044"/>
                  <a:gd name="T81" fmla="*/ 226 h 3122"/>
                  <a:gd name="T82" fmla="*/ 2162 w 5044"/>
                  <a:gd name="T83" fmla="*/ 288 h 3122"/>
                  <a:gd name="T84" fmla="*/ 2256 w 5044"/>
                  <a:gd name="T85" fmla="*/ 310 h 3122"/>
                  <a:gd name="T86" fmla="*/ 2351 w 5044"/>
                  <a:gd name="T87" fmla="*/ 321 h 3122"/>
                  <a:gd name="T88" fmla="*/ 2451 w 5044"/>
                  <a:gd name="T89" fmla="*/ 356 h 3122"/>
                  <a:gd name="T90" fmla="*/ 2553 w 5044"/>
                  <a:gd name="T91" fmla="*/ 390 h 3122"/>
                  <a:gd name="T92" fmla="*/ 2734 w 5044"/>
                  <a:gd name="T93" fmla="*/ 370 h 3122"/>
                  <a:gd name="T94" fmla="*/ 2935 w 5044"/>
                  <a:gd name="T95" fmla="*/ 315 h 3122"/>
                  <a:gd name="T96" fmla="*/ 3095 w 5044"/>
                  <a:gd name="T97" fmla="*/ 310 h 3122"/>
                  <a:gd name="T98" fmla="*/ 3236 w 5044"/>
                  <a:gd name="T99" fmla="*/ 336 h 3122"/>
                  <a:gd name="T100" fmla="*/ 3353 w 5044"/>
                  <a:gd name="T101" fmla="*/ 373 h 3122"/>
                  <a:gd name="T102" fmla="*/ 3450 w 5044"/>
                  <a:gd name="T103" fmla="*/ 430 h 3122"/>
                  <a:gd name="T104" fmla="*/ 3533 w 5044"/>
                  <a:gd name="T105" fmla="*/ 658 h 3122"/>
                  <a:gd name="T106" fmla="*/ 3634 w 5044"/>
                  <a:gd name="T107" fmla="*/ 802 h 3122"/>
                  <a:gd name="T108" fmla="*/ 3750 w 5044"/>
                  <a:gd name="T109" fmla="*/ 887 h 3122"/>
                  <a:gd name="T110" fmla="*/ 3848 w 5044"/>
                  <a:gd name="T111" fmla="*/ 915 h 3122"/>
                  <a:gd name="T112" fmla="*/ 3947 w 5044"/>
                  <a:gd name="T113" fmla="*/ 914 h 3122"/>
                  <a:gd name="T114" fmla="*/ 3881 w 5044"/>
                  <a:gd name="T115" fmla="*/ 1396 h 3122"/>
                  <a:gd name="T116" fmla="*/ 3923 w 5044"/>
                  <a:gd name="T117" fmla="*/ 1720 h 3122"/>
                  <a:gd name="T118" fmla="*/ 4098 w 5044"/>
                  <a:gd name="T119" fmla="*/ 1841 h 3122"/>
                  <a:gd name="T120" fmla="*/ 4260 w 5044"/>
                  <a:gd name="T121" fmla="*/ 2012 h 3122"/>
                  <a:gd name="T122" fmla="*/ 4374 w 5044"/>
                  <a:gd name="T123" fmla="*/ 2227 h 3122"/>
                  <a:gd name="T124" fmla="*/ 4467 w 5044"/>
                  <a:gd name="T125" fmla="*/ 2464 h 3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044" h="3122">
                    <a:moveTo>
                      <a:pt x="4489" y="2520"/>
                    </a:moveTo>
                    <a:lnTo>
                      <a:pt x="4516" y="2565"/>
                    </a:lnTo>
                    <a:lnTo>
                      <a:pt x="4543" y="2610"/>
                    </a:lnTo>
                    <a:lnTo>
                      <a:pt x="4572" y="2654"/>
                    </a:lnTo>
                    <a:lnTo>
                      <a:pt x="4599" y="2698"/>
                    </a:lnTo>
                    <a:lnTo>
                      <a:pt x="4629" y="2739"/>
                    </a:lnTo>
                    <a:lnTo>
                      <a:pt x="4658" y="2780"/>
                    </a:lnTo>
                    <a:lnTo>
                      <a:pt x="4690" y="2819"/>
                    </a:lnTo>
                    <a:lnTo>
                      <a:pt x="4722" y="2857"/>
                    </a:lnTo>
                    <a:lnTo>
                      <a:pt x="4756" y="2895"/>
                    </a:lnTo>
                    <a:lnTo>
                      <a:pt x="4792" y="2930"/>
                    </a:lnTo>
                    <a:lnTo>
                      <a:pt x="4828" y="2964"/>
                    </a:lnTo>
                    <a:lnTo>
                      <a:pt x="4867" y="2997"/>
                    </a:lnTo>
                    <a:lnTo>
                      <a:pt x="4909" y="3028"/>
                    </a:lnTo>
                    <a:lnTo>
                      <a:pt x="4952" y="3058"/>
                    </a:lnTo>
                    <a:lnTo>
                      <a:pt x="4996" y="3087"/>
                    </a:lnTo>
                    <a:lnTo>
                      <a:pt x="5044" y="3113"/>
                    </a:lnTo>
                    <a:lnTo>
                      <a:pt x="5029" y="3116"/>
                    </a:lnTo>
                    <a:lnTo>
                      <a:pt x="5015" y="3119"/>
                    </a:lnTo>
                    <a:lnTo>
                      <a:pt x="5000" y="3120"/>
                    </a:lnTo>
                    <a:lnTo>
                      <a:pt x="4986" y="3121"/>
                    </a:lnTo>
                    <a:lnTo>
                      <a:pt x="4973" y="3122"/>
                    </a:lnTo>
                    <a:lnTo>
                      <a:pt x="4959" y="3122"/>
                    </a:lnTo>
                    <a:lnTo>
                      <a:pt x="4947" y="3121"/>
                    </a:lnTo>
                    <a:lnTo>
                      <a:pt x="4933" y="3119"/>
                    </a:lnTo>
                    <a:lnTo>
                      <a:pt x="4921" y="3118"/>
                    </a:lnTo>
                    <a:lnTo>
                      <a:pt x="4909" y="3115"/>
                    </a:lnTo>
                    <a:lnTo>
                      <a:pt x="4897" y="3112"/>
                    </a:lnTo>
                    <a:lnTo>
                      <a:pt x="4886" y="3109"/>
                    </a:lnTo>
                    <a:lnTo>
                      <a:pt x="4872" y="3106"/>
                    </a:lnTo>
                    <a:lnTo>
                      <a:pt x="4862" y="3101"/>
                    </a:lnTo>
                    <a:lnTo>
                      <a:pt x="4850" y="3096"/>
                    </a:lnTo>
                    <a:lnTo>
                      <a:pt x="4839" y="3091"/>
                    </a:lnTo>
                    <a:lnTo>
                      <a:pt x="4820" y="3083"/>
                    </a:lnTo>
                    <a:lnTo>
                      <a:pt x="4801" y="3071"/>
                    </a:lnTo>
                    <a:lnTo>
                      <a:pt x="4782" y="3061"/>
                    </a:lnTo>
                    <a:lnTo>
                      <a:pt x="4761" y="3048"/>
                    </a:lnTo>
                    <a:lnTo>
                      <a:pt x="4740" y="3036"/>
                    </a:lnTo>
                    <a:lnTo>
                      <a:pt x="4719" y="3023"/>
                    </a:lnTo>
                    <a:lnTo>
                      <a:pt x="4697" y="3009"/>
                    </a:lnTo>
                    <a:lnTo>
                      <a:pt x="4676" y="2996"/>
                    </a:lnTo>
                    <a:lnTo>
                      <a:pt x="4652" y="2983"/>
                    </a:lnTo>
                    <a:lnTo>
                      <a:pt x="4630" y="2968"/>
                    </a:lnTo>
                    <a:lnTo>
                      <a:pt x="4607" y="2956"/>
                    </a:lnTo>
                    <a:lnTo>
                      <a:pt x="4584" y="2944"/>
                    </a:lnTo>
                    <a:lnTo>
                      <a:pt x="4560" y="2931"/>
                    </a:lnTo>
                    <a:lnTo>
                      <a:pt x="4535" y="2921"/>
                    </a:lnTo>
                    <a:lnTo>
                      <a:pt x="4511" y="2911"/>
                    </a:lnTo>
                    <a:lnTo>
                      <a:pt x="4488" y="2903"/>
                    </a:lnTo>
                    <a:lnTo>
                      <a:pt x="4467" y="2896"/>
                    </a:lnTo>
                    <a:lnTo>
                      <a:pt x="4446" y="2891"/>
                    </a:lnTo>
                    <a:lnTo>
                      <a:pt x="4424" y="2887"/>
                    </a:lnTo>
                    <a:lnTo>
                      <a:pt x="4403" y="2884"/>
                    </a:lnTo>
                    <a:lnTo>
                      <a:pt x="4382" y="2882"/>
                    </a:lnTo>
                    <a:lnTo>
                      <a:pt x="4361" y="2880"/>
                    </a:lnTo>
                    <a:lnTo>
                      <a:pt x="4339" y="2880"/>
                    </a:lnTo>
                    <a:lnTo>
                      <a:pt x="4317" y="2880"/>
                    </a:lnTo>
                    <a:lnTo>
                      <a:pt x="4295" y="2881"/>
                    </a:lnTo>
                    <a:lnTo>
                      <a:pt x="4273" y="2883"/>
                    </a:lnTo>
                    <a:lnTo>
                      <a:pt x="4251" y="2885"/>
                    </a:lnTo>
                    <a:lnTo>
                      <a:pt x="4229" y="2888"/>
                    </a:lnTo>
                    <a:lnTo>
                      <a:pt x="4206" y="2891"/>
                    </a:lnTo>
                    <a:lnTo>
                      <a:pt x="4183" y="2896"/>
                    </a:lnTo>
                    <a:lnTo>
                      <a:pt x="4160" y="2900"/>
                    </a:lnTo>
                    <a:lnTo>
                      <a:pt x="4137" y="2905"/>
                    </a:lnTo>
                    <a:lnTo>
                      <a:pt x="4113" y="2910"/>
                    </a:lnTo>
                    <a:lnTo>
                      <a:pt x="4090" y="2916"/>
                    </a:lnTo>
                    <a:lnTo>
                      <a:pt x="4066" y="2922"/>
                    </a:lnTo>
                    <a:lnTo>
                      <a:pt x="4043" y="2928"/>
                    </a:lnTo>
                    <a:lnTo>
                      <a:pt x="4019" y="2934"/>
                    </a:lnTo>
                    <a:lnTo>
                      <a:pt x="3993" y="2941"/>
                    </a:lnTo>
                    <a:lnTo>
                      <a:pt x="3968" y="2947"/>
                    </a:lnTo>
                    <a:lnTo>
                      <a:pt x="3943" y="2954"/>
                    </a:lnTo>
                    <a:lnTo>
                      <a:pt x="3918" y="2961"/>
                    </a:lnTo>
                    <a:lnTo>
                      <a:pt x="3892" y="2967"/>
                    </a:lnTo>
                    <a:lnTo>
                      <a:pt x="3866" y="2974"/>
                    </a:lnTo>
                    <a:lnTo>
                      <a:pt x="3840" y="2981"/>
                    </a:lnTo>
                    <a:lnTo>
                      <a:pt x="3813" y="2987"/>
                    </a:lnTo>
                    <a:lnTo>
                      <a:pt x="3787" y="2992"/>
                    </a:lnTo>
                    <a:lnTo>
                      <a:pt x="3758" y="2998"/>
                    </a:lnTo>
                    <a:lnTo>
                      <a:pt x="3730" y="3003"/>
                    </a:lnTo>
                    <a:lnTo>
                      <a:pt x="3688" y="3010"/>
                    </a:lnTo>
                    <a:lnTo>
                      <a:pt x="3647" y="3019"/>
                    </a:lnTo>
                    <a:lnTo>
                      <a:pt x="3609" y="3028"/>
                    </a:lnTo>
                    <a:lnTo>
                      <a:pt x="3572" y="3036"/>
                    </a:lnTo>
                    <a:lnTo>
                      <a:pt x="3536" y="3046"/>
                    </a:lnTo>
                    <a:lnTo>
                      <a:pt x="3502" y="3054"/>
                    </a:lnTo>
                    <a:lnTo>
                      <a:pt x="3470" y="3062"/>
                    </a:lnTo>
                    <a:lnTo>
                      <a:pt x="3437" y="3068"/>
                    </a:lnTo>
                    <a:lnTo>
                      <a:pt x="3407" y="3076"/>
                    </a:lnTo>
                    <a:lnTo>
                      <a:pt x="3377" y="3081"/>
                    </a:lnTo>
                    <a:lnTo>
                      <a:pt x="3348" y="3084"/>
                    </a:lnTo>
                    <a:lnTo>
                      <a:pt x="3321" y="3086"/>
                    </a:lnTo>
                    <a:lnTo>
                      <a:pt x="3294" y="3085"/>
                    </a:lnTo>
                    <a:lnTo>
                      <a:pt x="3267" y="3083"/>
                    </a:lnTo>
                    <a:lnTo>
                      <a:pt x="3242" y="3077"/>
                    </a:lnTo>
                    <a:lnTo>
                      <a:pt x="3217" y="3068"/>
                    </a:lnTo>
                    <a:lnTo>
                      <a:pt x="3204" y="3062"/>
                    </a:lnTo>
                    <a:lnTo>
                      <a:pt x="3198" y="3053"/>
                    </a:lnTo>
                    <a:lnTo>
                      <a:pt x="3197" y="3044"/>
                    </a:lnTo>
                    <a:lnTo>
                      <a:pt x="3201" y="3033"/>
                    </a:lnTo>
                    <a:lnTo>
                      <a:pt x="3209" y="3023"/>
                    </a:lnTo>
                    <a:lnTo>
                      <a:pt x="3220" y="3010"/>
                    </a:lnTo>
                    <a:lnTo>
                      <a:pt x="3235" y="2998"/>
                    </a:lnTo>
                    <a:lnTo>
                      <a:pt x="3251" y="2985"/>
                    </a:lnTo>
                    <a:lnTo>
                      <a:pt x="3267" y="2970"/>
                    </a:lnTo>
                    <a:lnTo>
                      <a:pt x="3284" y="2956"/>
                    </a:lnTo>
                    <a:lnTo>
                      <a:pt x="3299" y="2942"/>
                    </a:lnTo>
                    <a:lnTo>
                      <a:pt x="3312" y="2927"/>
                    </a:lnTo>
                    <a:lnTo>
                      <a:pt x="3324" y="2914"/>
                    </a:lnTo>
                    <a:lnTo>
                      <a:pt x="3331" y="2900"/>
                    </a:lnTo>
                    <a:lnTo>
                      <a:pt x="3335" y="2887"/>
                    </a:lnTo>
                    <a:lnTo>
                      <a:pt x="3334" y="2873"/>
                    </a:lnTo>
                    <a:lnTo>
                      <a:pt x="3328" y="2861"/>
                    </a:lnTo>
                    <a:lnTo>
                      <a:pt x="3321" y="2851"/>
                    </a:lnTo>
                    <a:lnTo>
                      <a:pt x="3309" y="2844"/>
                    </a:lnTo>
                    <a:lnTo>
                      <a:pt x="3296" y="2836"/>
                    </a:lnTo>
                    <a:lnTo>
                      <a:pt x="3282" y="2830"/>
                    </a:lnTo>
                    <a:lnTo>
                      <a:pt x="3264" y="2826"/>
                    </a:lnTo>
                    <a:lnTo>
                      <a:pt x="3246" y="2823"/>
                    </a:lnTo>
                    <a:lnTo>
                      <a:pt x="3227" y="2821"/>
                    </a:lnTo>
                    <a:lnTo>
                      <a:pt x="3208" y="2820"/>
                    </a:lnTo>
                    <a:lnTo>
                      <a:pt x="3188" y="2819"/>
                    </a:lnTo>
                    <a:lnTo>
                      <a:pt x="3169" y="2819"/>
                    </a:lnTo>
                    <a:lnTo>
                      <a:pt x="3150" y="2820"/>
                    </a:lnTo>
                    <a:lnTo>
                      <a:pt x="3133" y="2822"/>
                    </a:lnTo>
                    <a:lnTo>
                      <a:pt x="3115" y="2824"/>
                    </a:lnTo>
                    <a:lnTo>
                      <a:pt x="3100" y="2826"/>
                    </a:lnTo>
                    <a:lnTo>
                      <a:pt x="3087" y="2829"/>
                    </a:lnTo>
                    <a:lnTo>
                      <a:pt x="3065" y="2835"/>
                    </a:lnTo>
                    <a:lnTo>
                      <a:pt x="3043" y="2843"/>
                    </a:lnTo>
                    <a:lnTo>
                      <a:pt x="3021" y="2850"/>
                    </a:lnTo>
                    <a:lnTo>
                      <a:pt x="2999" y="2859"/>
                    </a:lnTo>
                    <a:lnTo>
                      <a:pt x="2978" y="2867"/>
                    </a:lnTo>
                    <a:lnTo>
                      <a:pt x="2957" y="2879"/>
                    </a:lnTo>
                    <a:lnTo>
                      <a:pt x="2936" y="2888"/>
                    </a:lnTo>
                    <a:lnTo>
                      <a:pt x="2916" y="2900"/>
                    </a:lnTo>
                    <a:lnTo>
                      <a:pt x="2894" y="2910"/>
                    </a:lnTo>
                    <a:lnTo>
                      <a:pt x="2874" y="2922"/>
                    </a:lnTo>
                    <a:lnTo>
                      <a:pt x="2854" y="2934"/>
                    </a:lnTo>
                    <a:lnTo>
                      <a:pt x="2834" y="2946"/>
                    </a:lnTo>
                    <a:lnTo>
                      <a:pt x="2814" y="2958"/>
                    </a:lnTo>
                    <a:lnTo>
                      <a:pt x="2794" y="2969"/>
                    </a:lnTo>
                    <a:lnTo>
                      <a:pt x="2774" y="2983"/>
                    </a:lnTo>
                    <a:lnTo>
                      <a:pt x="2754" y="2995"/>
                    </a:lnTo>
                    <a:lnTo>
                      <a:pt x="2734" y="3007"/>
                    </a:lnTo>
                    <a:lnTo>
                      <a:pt x="2714" y="3018"/>
                    </a:lnTo>
                    <a:lnTo>
                      <a:pt x="2693" y="3029"/>
                    </a:lnTo>
                    <a:lnTo>
                      <a:pt x="2672" y="3041"/>
                    </a:lnTo>
                    <a:lnTo>
                      <a:pt x="2652" y="3051"/>
                    </a:lnTo>
                    <a:lnTo>
                      <a:pt x="2632" y="3061"/>
                    </a:lnTo>
                    <a:lnTo>
                      <a:pt x="2611" y="3070"/>
                    </a:lnTo>
                    <a:lnTo>
                      <a:pt x="2591" y="3080"/>
                    </a:lnTo>
                    <a:lnTo>
                      <a:pt x="2569" y="3089"/>
                    </a:lnTo>
                    <a:lnTo>
                      <a:pt x="2548" y="3096"/>
                    </a:lnTo>
                    <a:lnTo>
                      <a:pt x="2526" y="3102"/>
                    </a:lnTo>
                    <a:lnTo>
                      <a:pt x="2505" y="3108"/>
                    </a:lnTo>
                    <a:lnTo>
                      <a:pt x="2483" y="3112"/>
                    </a:lnTo>
                    <a:lnTo>
                      <a:pt x="2460" y="3116"/>
                    </a:lnTo>
                    <a:lnTo>
                      <a:pt x="2438" y="3119"/>
                    </a:lnTo>
                    <a:lnTo>
                      <a:pt x="2415" y="3120"/>
                    </a:lnTo>
                    <a:lnTo>
                      <a:pt x="2387" y="3118"/>
                    </a:lnTo>
                    <a:lnTo>
                      <a:pt x="2361" y="3113"/>
                    </a:lnTo>
                    <a:lnTo>
                      <a:pt x="2335" y="3104"/>
                    </a:lnTo>
                    <a:lnTo>
                      <a:pt x="2311" y="3092"/>
                    </a:lnTo>
                    <a:lnTo>
                      <a:pt x="2288" y="3077"/>
                    </a:lnTo>
                    <a:lnTo>
                      <a:pt x="2265" y="3060"/>
                    </a:lnTo>
                    <a:lnTo>
                      <a:pt x="2241" y="3042"/>
                    </a:lnTo>
                    <a:lnTo>
                      <a:pt x="2219" y="3023"/>
                    </a:lnTo>
                    <a:lnTo>
                      <a:pt x="2196" y="3004"/>
                    </a:lnTo>
                    <a:lnTo>
                      <a:pt x="2174" y="2984"/>
                    </a:lnTo>
                    <a:lnTo>
                      <a:pt x="2151" y="2964"/>
                    </a:lnTo>
                    <a:lnTo>
                      <a:pt x="2127" y="2946"/>
                    </a:lnTo>
                    <a:lnTo>
                      <a:pt x="2103" y="2929"/>
                    </a:lnTo>
                    <a:lnTo>
                      <a:pt x="2080" y="2914"/>
                    </a:lnTo>
                    <a:lnTo>
                      <a:pt x="2055" y="2903"/>
                    </a:lnTo>
                    <a:lnTo>
                      <a:pt x="2027" y="2893"/>
                    </a:lnTo>
                    <a:lnTo>
                      <a:pt x="2005" y="2887"/>
                    </a:lnTo>
                    <a:lnTo>
                      <a:pt x="1985" y="2885"/>
                    </a:lnTo>
                    <a:lnTo>
                      <a:pt x="1967" y="2882"/>
                    </a:lnTo>
                    <a:lnTo>
                      <a:pt x="1949" y="2881"/>
                    </a:lnTo>
                    <a:lnTo>
                      <a:pt x="1933" y="2881"/>
                    </a:lnTo>
                    <a:lnTo>
                      <a:pt x="1915" y="2882"/>
                    </a:lnTo>
                    <a:lnTo>
                      <a:pt x="1900" y="2884"/>
                    </a:lnTo>
                    <a:lnTo>
                      <a:pt x="1885" y="2886"/>
                    </a:lnTo>
                    <a:lnTo>
                      <a:pt x="1869" y="2888"/>
                    </a:lnTo>
                    <a:lnTo>
                      <a:pt x="1853" y="2890"/>
                    </a:lnTo>
                    <a:lnTo>
                      <a:pt x="1837" y="2893"/>
                    </a:lnTo>
                    <a:lnTo>
                      <a:pt x="1820" y="2896"/>
                    </a:lnTo>
                    <a:lnTo>
                      <a:pt x="1802" y="2899"/>
                    </a:lnTo>
                    <a:lnTo>
                      <a:pt x="1782" y="2901"/>
                    </a:lnTo>
                    <a:lnTo>
                      <a:pt x="1762" y="2902"/>
                    </a:lnTo>
                    <a:lnTo>
                      <a:pt x="1739" y="2903"/>
                    </a:lnTo>
                    <a:lnTo>
                      <a:pt x="1712" y="2903"/>
                    </a:lnTo>
                    <a:lnTo>
                      <a:pt x="1682" y="2902"/>
                    </a:lnTo>
                    <a:lnTo>
                      <a:pt x="1653" y="2899"/>
                    </a:lnTo>
                    <a:lnTo>
                      <a:pt x="1622" y="2896"/>
                    </a:lnTo>
                    <a:lnTo>
                      <a:pt x="1590" y="2893"/>
                    </a:lnTo>
                    <a:lnTo>
                      <a:pt x="1558" y="2889"/>
                    </a:lnTo>
                    <a:lnTo>
                      <a:pt x="1526" y="2886"/>
                    </a:lnTo>
                    <a:lnTo>
                      <a:pt x="1493" y="2883"/>
                    </a:lnTo>
                    <a:lnTo>
                      <a:pt x="1461" y="2879"/>
                    </a:lnTo>
                    <a:lnTo>
                      <a:pt x="1428" y="2876"/>
                    </a:lnTo>
                    <a:lnTo>
                      <a:pt x="1397" y="2874"/>
                    </a:lnTo>
                    <a:lnTo>
                      <a:pt x="1365" y="2873"/>
                    </a:lnTo>
                    <a:lnTo>
                      <a:pt x="1335" y="2873"/>
                    </a:lnTo>
                    <a:lnTo>
                      <a:pt x="1305" y="2875"/>
                    </a:lnTo>
                    <a:lnTo>
                      <a:pt x="1278" y="2878"/>
                    </a:lnTo>
                    <a:lnTo>
                      <a:pt x="1250" y="2883"/>
                    </a:lnTo>
                    <a:lnTo>
                      <a:pt x="1223" y="2889"/>
                    </a:lnTo>
                    <a:lnTo>
                      <a:pt x="1196" y="2897"/>
                    </a:lnTo>
                    <a:lnTo>
                      <a:pt x="1170" y="2906"/>
                    </a:lnTo>
                    <a:lnTo>
                      <a:pt x="1142" y="2916"/>
                    </a:lnTo>
                    <a:lnTo>
                      <a:pt x="1115" y="2927"/>
                    </a:lnTo>
                    <a:lnTo>
                      <a:pt x="1088" y="2938"/>
                    </a:lnTo>
                    <a:lnTo>
                      <a:pt x="1062" y="2949"/>
                    </a:lnTo>
                    <a:lnTo>
                      <a:pt x="1034" y="2961"/>
                    </a:lnTo>
                    <a:lnTo>
                      <a:pt x="1007" y="2974"/>
                    </a:lnTo>
                    <a:lnTo>
                      <a:pt x="982" y="2986"/>
                    </a:lnTo>
                    <a:lnTo>
                      <a:pt x="955" y="2998"/>
                    </a:lnTo>
                    <a:lnTo>
                      <a:pt x="927" y="3009"/>
                    </a:lnTo>
                    <a:lnTo>
                      <a:pt x="900" y="3020"/>
                    </a:lnTo>
                    <a:lnTo>
                      <a:pt x="875" y="3030"/>
                    </a:lnTo>
                    <a:lnTo>
                      <a:pt x="848" y="3039"/>
                    </a:lnTo>
                    <a:lnTo>
                      <a:pt x="820" y="3048"/>
                    </a:lnTo>
                    <a:lnTo>
                      <a:pt x="804" y="3051"/>
                    </a:lnTo>
                    <a:lnTo>
                      <a:pt x="787" y="3055"/>
                    </a:lnTo>
                    <a:lnTo>
                      <a:pt x="770" y="3058"/>
                    </a:lnTo>
                    <a:lnTo>
                      <a:pt x="752" y="3061"/>
                    </a:lnTo>
                    <a:lnTo>
                      <a:pt x="734" y="3063"/>
                    </a:lnTo>
                    <a:lnTo>
                      <a:pt x="717" y="3064"/>
                    </a:lnTo>
                    <a:lnTo>
                      <a:pt x="698" y="3065"/>
                    </a:lnTo>
                    <a:lnTo>
                      <a:pt x="681" y="3065"/>
                    </a:lnTo>
                    <a:lnTo>
                      <a:pt x="663" y="3066"/>
                    </a:lnTo>
                    <a:lnTo>
                      <a:pt x="644" y="3065"/>
                    </a:lnTo>
                    <a:lnTo>
                      <a:pt x="626" y="3065"/>
                    </a:lnTo>
                    <a:lnTo>
                      <a:pt x="609" y="3065"/>
                    </a:lnTo>
                    <a:lnTo>
                      <a:pt x="590" y="3064"/>
                    </a:lnTo>
                    <a:lnTo>
                      <a:pt x="572" y="3063"/>
                    </a:lnTo>
                    <a:lnTo>
                      <a:pt x="555" y="3063"/>
                    </a:lnTo>
                    <a:lnTo>
                      <a:pt x="538" y="3062"/>
                    </a:lnTo>
                    <a:lnTo>
                      <a:pt x="0" y="0"/>
                    </a:lnTo>
                    <a:lnTo>
                      <a:pt x="10" y="5"/>
                    </a:lnTo>
                    <a:lnTo>
                      <a:pt x="20" y="10"/>
                    </a:lnTo>
                    <a:lnTo>
                      <a:pt x="31" y="15"/>
                    </a:lnTo>
                    <a:lnTo>
                      <a:pt x="40" y="20"/>
                    </a:lnTo>
                    <a:lnTo>
                      <a:pt x="51" y="26"/>
                    </a:lnTo>
                    <a:lnTo>
                      <a:pt x="61" y="31"/>
                    </a:lnTo>
                    <a:lnTo>
                      <a:pt x="72" y="36"/>
                    </a:lnTo>
                    <a:lnTo>
                      <a:pt x="81" y="42"/>
                    </a:lnTo>
                    <a:lnTo>
                      <a:pt x="92" y="47"/>
                    </a:lnTo>
                    <a:lnTo>
                      <a:pt x="101" y="52"/>
                    </a:lnTo>
                    <a:lnTo>
                      <a:pt x="112" y="57"/>
                    </a:lnTo>
                    <a:lnTo>
                      <a:pt x="122" y="62"/>
                    </a:lnTo>
                    <a:lnTo>
                      <a:pt x="132" y="66"/>
                    </a:lnTo>
                    <a:lnTo>
                      <a:pt x="142" y="70"/>
                    </a:lnTo>
                    <a:lnTo>
                      <a:pt x="154" y="72"/>
                    </a:lnTo>
                    <a:lnTo>
                      <a:pt x="164" y="75"/>
                    </a:lnTo>
                    <a:lnTo>
                      <a:pt x="185" y="79"/>
                    </a:lnTo>
                    <a:lnTo>
                      <a:pt x="204" y="81"/>
                    </a:lnTo>
                    <a:lnTo>
                      <a:pt x="224" y="83"/>
                    </a:lnTo>
                    <a:lnTo>
                      <a:pt x="243" y="83"/>
                    </a:lnTo>
                    <a:lnTo>
                      <a:pt x="263" y="82"/>
                    </a:lnTo>
                    <a:lnTo>
                      <a:pt x="283" y="81"/>
                    </a:lnTo>
                    <a:lnTo>
                      <a:pt x="302" y="80"/>
                    </a:lnTo>
                    <a:lnTo>
                      <a:pt x="322" y="78"/>
                    </a:lnTo>
                    <a:lnTo>
                      <a:pt x="341" y="76"/>
                    </a:lnTo>
                    <a:lnTo>
                      <a:pt x="360" y="75"/>
                    </a:lnTo>
                    <a:lnTo>
                      <a:pt x="379" y="74"/>
                    </a:lnTo>
                    <a:lnTo>
                      <a:pt x="399" y="74"/>
                    </a:lnTo>
                    <a:lnTo>
                      <a:pt x="418" y="75"/>
                    </a:lnTo>
                    <a:lnTo>
                      <a:pt x="438" y="76"/>
                    </a:lnTo>
                    <a:lnTo>
                      <a:pt x="457" y="79"/>
                    </a:lnTo>
                    <a:lnTo>
                      <a:pt x="477" y="84"/>
                    </a:lnTo>
                    <a:lnTo>
                      <a:pt x="518" y="95"/>
                    </a:lnTo>
                    <a:lnTo>
                      <a:pt x="556" y="109"/>
                    </a:lnTo>
                    <a:lnTo>
                      <a:pt x="593" y="123"/>
                    </a:lnTo>
                    <a:lnTo>
                      <a:pt x="631" y="138"/>
                    </a:lnTo>
                    <a:lnTo>
                      <a:pt x="666" y="155"/>
                    </a:lnTo>
                    <a:lnTo>
                      <a:pt x="703" y="172"/>
                    </a:lnTo>
                    <a:lnTo>
                      <a:pt x="739" y="189"/>
                    </a:lnTo>
                    <a:lnTo>
                      <a:pt x="773" y="206"/>
                    </a:lnTo>
                    <a:lnTo>
                      <a:pt x="809" y="223"/>
                    </a:lnTo>
                    <a:lnTo>
                      <a:pt x="845" y="239"/>
                    </a:lnTo>
                    <a:lnTo>
                      <a:pt x="881" y="256"/>
                    </a:lnTo>
                    <a:lnTo>
                      <a:pt x="918" y="272"/>
                    </a:lnTo>
                    <a:lnTo>
                      <a:pt x="955" y="286"/>
                    </a:lnTo>
                    <a:lnTo>
                      <a:pt x="993" y="298"/>
                    </a:lnTo>
                    <a:lnTo>
                      <a:pt x="1031" y="310"/>
                    </a:lnTo>
                    <a:lnTo>
                      <a:pt x="1072" y="319"/>
                    </a:lnTo>
                    <a:lnTo>
                      <a:pt x="1096" y="323"/>
                    </a:lnTo>
                    <a:lnTo>
                      <a:pt x="1123" y="327"/>
                    </a:lnTo>
                    <a:lnTo>
                      <a:pt x="1151" y="329"/>
                    </a:lnTo>
                    <a:lnTo>
                      <a:pt x="1182" y="330"/>
                    </a:lnTo>
                    <a:lnTo>
                      <a:pt x="1214" y="330"/>
                    </a:lnTo>
                    <a:lnTo>
                      <a:pt x="1246" y="329"/>
                    </a:lnTo>
                    <a:lnTo>
                      <a:pt x="1279" y="328"/>
                    </a:lnTo>
                    <a:lnTo>
                      <a:pt x="1313" y="325"/>
                    </a:lnTo>
                    <a:lnTo>
                      <a:pt x="1345" y="323"/>
                    </a:lnTo>
                    <a:lnTo>
                      <a:pt x="1379" y="319"/>
                    </a:lnTo>
                    <a:lnTo>
                      <a:pt x="1410" y="316"/>
                    </a:lnTo>
                    <a:lnTo>
                      <a:pt x="1441" y="313"/>
                    </a:lnTo>
                    <a:lnTo>
                      <a:pt x="1470" y="309"/>
                    </a:lnTo>
                    <a:lnTo>
                      <a:pt x="1499" y="304"/>
                    </a:lnTo>
                    <a:lnTo>
                      <a:pt x="1524" y="300"/>
                    </a:lnTo>
                    <a:lnTo>
                      <a:pt x="1547" y="296"/>
                    </a:lnTo>
                    <a:lnTo>
                      <a:pt x="1587" y="289"/>
                    </a:lnTo>
                    <a:lnTo>
                      <a:pt x="1625" y="281"/>
                    </a:lnTo>
                    <a:lnTo>
                      <a:pt x="1658" y="274"/>
                    </a:lnTo>
                    <a:lnTo>
                      <a:pt x="1689" y="267"/>
                    </a:lnTo>
                    <a:lnTo>
                      <a:pt x="1718" y="259"/>
                    </a:lnTo>
                    <a:lnTo>
                      <a:pt x="1744" y="253"/>
                    </a:lnTo>
                    <a:lnTo>
                      <a:pt x="1769" y="245"/>
                    </a:lnTo>
                    <a:lnTo>
                      <a:pt x="1792" y="238"/>
                    </a:lnTo>
                    <a:lnTo>
                      <a:pt x="1816" y="233"/>
                    </a:lnTo>
                    <a:lnTo>
                      <a:pt x="1839" y="227"/>
                    </a:lnTo>
                    <a:lnTo>
                      <a:pt x="1861" y="222"/>
                    </a:lnTo>
                    <a:lnTo>
                      <a:pt x="1884" y="217"/>
                    </a:lnTo>
                    <a:lnTo>
                      <a:pt x="1908" y="213"/>
                    </a:lnTo>
                    <a:lnTo>
                      <a:pt x="1933" y="210"/>
                    </a:lnTo>
                    <a:lnTo>
                      <a:pt x="1960" y="207"/>
                    </a:lnTo>
                    <a:lnTo>
                      <a:pt x="1989" y="204"/>
                    </a:lnTo>
                    <a:lnTo>
                      <a:pt x="2001" y="204"/>
                    </a:lnTo>
                    <a:lnTo>
                      <a:pt x="2015" y="206"/>
                    </a:lnTo>
                    <a:lnTo>
                      <a:pt x="2027" y="209"/>
                    </a:lnTo>
                    <a:lnTo>
                      <a:pt x="2039" y="213"/>
                    </a:lnTo>
                    <a:lnTo>
                      <a:pt x="2052" y="219"/>
                    </a:lnTo>
                    <a:lnTo>
                      <a:pt x="2064" y="226"/>
                    </a:lnTo>
                    <a:lnTo>
                      <a:pt x="2076" y="233"/>
                    </a:lnTo>
                    <a:lnTo>
                      <a:pt x="2088" y="241"/>
                    </a:lnTo>
                    <a:lnTo>
                      <a:pt x="2100" y="250"/>
                    </a:lnTo>
                    <a:lnTo>
                      <a:pt x="2112" y="258"/>
                    </a:lnTo>
                    <a:lnTo>
                      <a:pt x="2123" y="267"/>
                    </a:lnTo>
                    <a:lnTo>
                      <a:pt x="2136" y="274"/>
                    </a:lnTo>
                    <a:lnTo>
                      <a:pt x="2149" y="281"/>
                    </a:lnTo>
                    <a:lnTo>
                      <a:pt x="2162" y="288"/>
                    </a:lnTo>
                    <a:lnTo>
                      <a:pt x="2174" y="294"/>
                    </a:lnTo>
                    <a:lnTo>
                      <a:pt x="2186" y="297"/>
                    </a:lnTo>
                    <a:lnTo>
                      <a:pt x="2198" y="300"/>
                    </a:lnTo>
                    <a:lnTo>
                      <a:pt x="2209" y="303"/>
                    </a:lnTo>
                    <a:lnTo>
                      <a:pt x="2221" y="305"/>
                    </a:lnTo>
                    <a:lnTo>
                      <a:pt x="2232" y="307"/>
                    </a:lnTo>
                    <a:lnTo>
                      <a:pt x="2244" y="308"/>
                    </a:lnTo>
                    <a:lnTo>
                      <a:pt x="2256" y="310"/>
                    </a:lnTo>
                    <a:lnTo>
                      <a:pt x="2269" y="311"/>
                    </a:lnTo>
                    <a:lnTo>
                      <a:pt x="2280" y="312"/>
                    </a:lnTo>
                    <a:lnTo>
                      <a:pt x="2292" y="314"/>
                    </a:lnTo>
                    <a:lnTo>
                      <a:pt x="2304" y="314"/>
                    </a:lnTo>
                    <a:lnTo>
                      <a:pt x="2315" y="316"/>
                    </a:lnTo>
                    <a:lnTo>
                      <a:pt x="2328" y="317"/>
                    </a:lnTo>
                    <a:lnTo>
                      <a:pt x="2339" y="319"/>
                    </a:lnTo>
                    <a:lnTo>
                      <a:pt x="2351" y="321"/>
                    </a:lnTo>
                    <a:lnTo>
                      <a:pt x="2363" y="324"/>
                    </a:lnTo>
                    <a:lnTo>
                      <a:pt x="2375" y="327"/>
                    </a:lnTo>
                    <a:lnTo>
                      <a:pt x="2388" y="331"/>
                    </a:lnTo>
                    <a:lnTo>
                      <a:pt x="2401" y="335"/>
                    </a:lnTo>
                    <a:lnTo>
                      <a:pt x="2414" y="340"/>
                    </a:lnTo>
                    <a:lnTo>
                      <a:pt x="2426" y="345"/>
                    </a:lnTo>
                    <a:lnTo>
                      <a:pt x="2439" y="350"/>
                    </a:lnTo>
                    <a:lnTo>
                      <a:pt x="2451" y="356"/>
                    </a:lnTo>
                    <a:lnTo>
                      <a:pt x="2463" y="361"/>
                    </a:lnTo>
                    <a:lnTo>
                      <a:pt x="2477" y="367"/>
                    </a:lnTo>
                    <a:lnTo>
                      <a:pt x="2489" y="372"/>
                    </a:lnTo>
                    <a:lnTo>
                      <a:pt x="2502" y="376"/>
                    </a:lnTo>
                    <a:lnTo>
                      <a:pt x="2515" y="380"/>
                    </a:lnTo>
                    <a:lnTo>
                      <a:pt x="2527" y="384"/>
                    </a:lnTo>
                    <a:lnTo>
                      <a:pt x="2541" y="387"/>
                    </a:lnTo>
                    <a:lnTo>
                      <a:pt x="2553" y="390"/>
                    </a:lnTo>
                    <a:lnTo>
                      <a:pt x="2567" y="391"/>
                    </a:lnTo>
                    <a:lnTo>
                      <a:pt x="2582" y="392"/>
                    </a:lnTo>
                    <a:lnTo>
                      <a:pt x="2608" y="392"/>
                    </a:lnTo>
                    <a:lnTo>
                      <a:pt x="2632" y="390"/>
                    </a:lnTo>
                    <a:lnTo>
                      <a:pt x="2657" y="386"/>
                    </a:lnTo>
                    <a:lnTo>
                      <a:pt x="2683" y="382"/>
                    </a:lnTo>
                    <a:lnTo>
                      <a:pt x="2709" y="376"/>
                    </a:lnTo>
                    <a:lnTo>
                      <a:pt x="2734" y="370"/>
                    </a:lnTo>
                    <a:lnTo>
                      <a:pt x="2758" y="363"/>
                    </a:lnTo>
                    <a:lnTo>
                      <a:pt x="2783" y="356"/>
                    </a:lnTo>
                    <a:lnTo>
                      <a:pt x="2809" y="348"/>
                    </a:lnTo>
                    <a:lnTo>
                      <a:pt x="2834" y="340"/>
                    </a:lnTo>
                    <a:lnTo>
                      <a:pt x="2859" y="334"/>
                    </a:lnTo>
                    <a:lnTo>
                      <a:pt x="2883" y="327"/>
                    </a:lnTo>
                    <a:lnTo>
                      <a:pt x="2910" y="321"/>
                    </a:lnTo>
                    <a:lnTo>
                      <a:pt x="2935" y="315"/>
                    </a:lnTo>
                    <a:lnTo>
                      <a:pt x="2960" y="312"/>
                    </a:lnTo>
                    <a:lnTo>
                      <a:pt x="2986" y="309"/>
                    </a:lnTo>
                    <a:lnTo>
                      <a:pt x="3004" y="308"/>
                    </a:lnTo>
                    <a:lnTo>
                      <a:pt x="3024" y="307"/>
                    </a:lnTo>
                    <a:lnTo>
                      <a:pt x="3042" y="307"/>
                    </a:lnTo>
                    <a:lnTo>
                      <a:pt x="3059" y="307"/>
                    </a:lnTo>
                    <a:lnTo>
                      <a:pt x="3077" y="308"/>
                    </a:lnTo>
                    <a:lnTo>
                      <a:pt x="3095" y="310"/>
                    </a:lnTo>
                    <a:lnTo>
                      <a:pt x="3113" y="312"/>
                    </a:lnTo>
                    <a:lnTo>
                      <a:pt x="3131" y="314"/>
                    </a:lnTo>
                    <a:lnTo>
                      <a:pt x="3149" y="316"/>
                    </a:lnTo>
                    <a:lnTo>
                      <a:pt x="3166" y="320"/>
                    </a:lnTo>
                    <a:lnTo>
                      <a:pt x="3183" y="323"/>
                    </a:lnTo>
                    <a:lnTo>
                      <a:pt x="3200" y="327"/>
                    </a:lnTo>
                    <a:lnTo>
                      <a:pt x="3219" y="332"/>
                    </a:lnTo>
                    <a:lnTo>
                      <a:pt x="3236" y="336"/>
                    </a:lnTo>
                    <a:lnTo>
                      <a:pt x="3254" y="341"/>
                    </a:lnTo>
                    <a:lnTo>
                      <a:pt x="3272" y="346"/>
                    </a:lnTo>
                    <a:lnTo>
                      <a:pt x="3285" y="350"/>
                    </a:lnTo>
                    <a:lnTo>
                      <a:pt x="3298" y="355"/>
                    </a:lnTo>
                    <a:lnTo>
                      <a:pt x="3311" y="359"/>
                    </a:lnTo>
                    <a:lnTo>
                      <a:pt x="3326" y="363"/>
                    </a:lnTo>
                    <a:lnTo>
                      <a:pt x="3339" y="368"/>
                    </a:lnTo>
                    <a:lnTo>
                      <a:pt x="3353" y="373"/>
                    </a:lnTo>
                    <a:lnTo>
                      <a:pt x="3367" y="378"/>
                    </a:lnTo>
                    <a:lnTo>
                      <a:pt x="3380" y="384"/>
                    </a:lnTo>
                    <a:lnTo>
                      <a:pt x="3393" y="391"/>
                    </a:lnTo>
                    <a:lnTo>
                      <a:pt x="3406" y="397"/>
                    </a:lnTo>
                    <a:lnTo>
                      <a:pt x="3417" y="404"/>
                    </a:lnTo>
                    <a:lnTo>
                      <a:pt x="3429" y="413"/>
                    </a:lnTo>
                    <a:lnTo>
                      <a:pt x="3439" y="421"/>
                    </a:lnTo>
                    <a:lnTo>
                      <a:pt x="3450" y="430"/>
                    </a:lnTo>
                    <a:lnTo>
                      <a:pt x="3459" y="440"/>
                    </a:lnTo>
                    <a:lnTo>
                      <a:pt x="3468" y="451"/>
                    </a:lnTo>
                    <a:lnTo>
                      <a:pt x="3485" y="482"/>
                    </a:lnTo>
                    <a:lnTo>
                      <a:pt x="3498" y="516"/>
                    </a:lnTo>
                    <a:lnTo>
                      <a:pt x="3508" y="550"/>
                    </a:lnTo>
                    <a:lnTo>
                      <a:pt x="3516" y="586"/>
                    </a:lnTo>
                    <a:lnTo>
                      <a:pt x="3524" y="622"/>
                    </a:lnTo>
                    <a:lnTo>
                      <a:pt x="3533" y="658"/>
                    </a:lnTo>
                    <a:lnTo>
                      <a:pt x="3546" y="691"/>
                    </a:lnTo>
                    <a:lnTo>
                      <a:pt x="3563" y="721"/>
                    </a:lnTo>
                    <a:lnTo>
                      <a:pt x="3575" y="736"/>
                    </a:lnTo>
                    <a:lnTo>
                      <a:pt x="3585" y="749"/>
                    </a:lnTo>
                    <a:lnTo>
                      <a:pt x="3597" y="764"/>
                    </a:lnTo>
                    <a:lnTo>
                      <a:pt x="3608" y="777"/>
                    </a:lnTo>
                    <a:lnTo>
                      <a:pt x="3621" y="790"/>
                    </a:lnTo>
                    <a:lnTo>
                      <a:pt x="3634" y="802"/>
                    </a:lnTo>
                    <a:lnTo>
                      <a:pt x="3647" y="815"/>
                    </a:lnTo>
                    <a:lnTo>
                      <a:pt x="3661" y="827"/>
                    </a:lnTo>
                    <a:lnTo>
                      <a:pt x="3674" y="839"/>
                    </a:lnTo>
                    <a:lnTo>
                      <a:pt x="3689" y="849"/>
                    </a:lnTo>
                    <a:lnTo>
                      <a:pt x="3705" y="861"/>
                    </a:lnTo>
                    <a:lnTo>
                      <a:pt x="3719" y="870"/>
                    </a:lnTo>
                    <a:lnTo>
                      <a:pt x="3734" y="879"/>
                    </a:lnTo>
                    <a:lnTo>
                      <a:pt x="3750" y="887"/>
                    </a:lnTo>
                    <a:lnTo>
                      <a:pt x="3766" y="895"/>
                    </a:lnTo>
                    <a:lnTo>
                      <a:pt x="3782" y="901"/>
                    </a:lnTo>
                    <a:lnTo>
                      <a:pt x="3791" y="904"/>
                    </a:lnTo>
                    <a:lnTo>
                      <a:pt x="3802" y="907"/>
                    </a:lnTo>
                    <a:lnTo>
                      <a:pt x="3812" y="910"/>
                    </a:lnTo>
                    <a:lnTo>
                      <a:pt x="3824" y="912"/>
                    </a:lnTo>
                    <a:lnTo>
                      <a:pt x="3835" y="914"/>
                    </a:lnTo>
                    <a:lnTo>
                      <a:pt x="3848" y="915"/>
                    </a:lnTo>
                    <a:lnTo>
                      <a:pt x="3860" y="916"/>
                    </a:lnTo>
                    <a:lnTo>
                      <a:pt x="3874" y="917"/>
                    </a:lnTo>
                    <a:lnTo>
                      <a:pt x="3886" y="918"/>
                    </a:lnTo>
                    <a:lnTo>
                      <a:pt x="3899" y="918"/>
                    </a:lnTo>
                    <a:lnTo>
                      <a:pt x="3912" y="917"/>
                    </a:lnTo>
                    <a:lnTo>
                      <a:pt x="3924" y="917"/>
                    </a:lnTo>
                    <a:lnTo>
                      <a:pt x="3936" y="916"/>
                    </a:lnTo>
                    <a:lnTo>
                      <a:pt x="3947" y="914"/>
                    </a:lnTo>
                    <a:lnTo>
                      <a:pt x="3957" y="912"/>
                    </a:lnTo>
                    <a:lnTo>
                      <a:pt x="3966" y="910"/>
                    </a:lnTo>
                    <a:lnTo>
                      <a:pt x="3957" y="991"/>
                    </a:lnTo>
                    <a:lnTo>
                      <a:pt x="3943" y="1072"/>
                    </a:lnTo>
                    <a:lnTo>
                      <a:pt x="3929" y="1152"/>
                    </a:lnTo>
                    <a:lnTo>
                      <a:pt x="3913" y="1233"/>
                    </a:lnTo>
                    <a:lnTo>
                      <a:pt x="3897" y="1315"/>
                    </a:lnTo>
                    <a:lnTo>
                      <a:pt x="3881" y="1396"/>
                    </a:lnTo>
                    <a:lnTo>
                      <a:pt x="3868" y="1477"/>
                    </a:lnTo>
                    <a:lnTo>
                      <a:pt x="3858" y="1556"/>
                    </a:lnTo>
                    <a:lnTo>
                      <a:pt x="3861" y="1581"/>
                    </a:lnTo>
                    <a:lnTo>
                      <a:pt x="3869" y="1609"/>
                    </a:lnTo>
                    <a:lnTo>
                      <a:pt x="3878" y="1638"/>
                    </a:lnTo>
                    <a:lnTo>
                      <a:pt x="3891" y="1668"/>
                    </a:lnTo>
                    <a:lnTo>
                      <a:pt x="3907" y="1695"/>
                    </a:lnTo>
                    <a:lnTo>
                      <a:pt x="3923" y="1720"/>
                    </a:lnTo>
                    <a:lnTo>
                      <a:pt x="3941" y="1740"/>
                    </a:lnTo>
                    <a:lnTo>
                      <a:pt x="3960" y="1753"/>
                    </a:lnTo>
                    <a:lnTo>
                      <a:pt x="3983" y="1767"/>
                    </a:lnTo>
                    <a:lnTo>
                      <a:pt x="4007" y="1779"/>
                    </a:lnTo>
                    <a:lnTo>
                      <a:pt x="4030" y="1793"/>
                    </a:lnTo>
                    <a:lnTo>
                      <a:pt x="4053" y="1809"/>
                    </a:lnTo>
                    <a:lnTo>
                      <a:pt x="4076" y="1825"/>
                    </a:lnTo>
                    <a:lnTo>
                      <a:pt x="4098" y="1841"/>
                    </a:lnTo>
                    <a:lnTo>
                      <a:pt x="4121" y="1859"/>
                    </a:lnTo>
                    <a:lnTo>
                      <a:pt x="4142" y="1879"/>
                    </a:lnTo>
                    <a:lnTo>
                      <a:pt x="4163" y="1899"/>
                    </a:lnTo>
                    <a:lnTo>
                      <a:pt x="4184" y="1920"/>
                    </a:lnTo>
                    <a:lnTo>
                      <a:pt x="4204" y="1941"/>
                    </a:lnTo>
                    <a:lnTo>
                      <a:pt x="4223" y="1965"/>
                    </a:lnTo>
                    <a:lnTo>
                      <a:pt x="4242" y="1988"/>
                    </a:lnTo>
                    <a:lnTo>
                      <a:pt x="4260" y="2012"/>
                    </a:lnTo>
                    <a:lnTo>
                      <a:pt x="4277" y="2036"/>
                    </a:lnTo>
                    <a:lnTo>
                      <a:pt x="4294" y="2062"/>
                    </a:lnTo>
                    <a:lnTo>
                      <a:pt x="4308" y="2088"/>
                    </a:lnTo>
                    <a:lnTo>
                      <a:pt x="4321" y="2114"/>
                    </a:lnTo>
                    <a:lnTo>
                      <a:pt x="4336" y="2140"/>
                    </a:lnTo>
                    <a:lnTo>
                      <a:pt x="4349" y="2169"/>
                    </a:lnTo>
                    <a:lnTo>
                      <a:pt x="4361" y="2198"/>
                    </a:lnTo>
                    <a:lnTo>
                      <a:pt x="4374" y="2227"/>
                    </a:lnTo>
                    <a:lnTo>
                      <a:pt x="4386" y="2257"/>
                    </a:lnTo>
                    <a:lnTo>
                      <a:pt x="4399" y="2287"/>
                    </a:lnTo>
                    <a:lnTo>
                      <a:pt x="4410" y="2318"/>
                    </a:lnTo>
                    <a:lnTo>
                      <a:pt x="4422" y="2347"/>
                    </a:lnTo>
                    <a:lnTo>
                      <a:pt x="4433" y="2379"/>
                    </a:lnTo>
                    <a:lnTo>
                      <a:pt x="4446" y="2407"/>
                    </a:lnTo>
                    <a:lnTo>
                      <a:pt x="4456" y="2437"/>
                    </a:lnTo>
                    <a:lnTo>
                      <a:pt x="4467" y="2464"/>
                    </a:lnTo>
                    <a:lnTo>
                      <a:pt x="4478" y="2493"/>
                    </a:lnTo>
                    <a:lnTo>
                      <a:pt x="4489" y="2520"/>
                    </a:lnTo>
                    <a:close/>
                  </a:path>
                </a:pathLst>
              </a:custGeom>
              <a:solidFill>
                <a:srgbClr val="ED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3" name="Freeform 35">
                <a:extLst>
                  <a:ext uri="{FF2B5EF4-FFF2-40B4-BE49-F238E27FC236}">
                    <a16:creationId xmlns:a16="http://schemas.microsoft.com/office/drawing/2014/main" id="{4A6CFCEF-7994-B3DE-D478-C512FD914C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1276"/>
                <a:ext cx="225" cy="385"/>
              </a:xfrm>
              <a:custGeom>
                <a:avLst/>
                <a:gdLst>
                  <a:gd name="T0" fmla="*/ 65 w 1573"/>
                  <a:gd name="T1" fmla="*/ 12 h 2689"/>
                  <a:gd name="T2" fmla="*/ 144 w 1573"/>
                  <a:gd name="T3" fmla="*/ 26 h 2689"/>
                  <a:gd name="T4" fmla="*/ 221 w 1573"/>
                  <a:gd name="T5" fmla="*/ 84 h 2689"/>
                  <a:gd name="T6" fmla="*/ 288 w 1573"/>
                  <a:gd name="T7" fmla="*/ 361 h 2689"/>
                  <a:gd name="T8" fmla="*/ 471 w 1573"/>
                  <a:gd name="T9" fmla="*/ 532 h 2689"/>
                  <a:gd name="T10" fmla="*/ 686 w 1573"/>
                  <a:gd name="T11" fmla="*/ 666 h 2689"/>
                  <a:gd name="T12" fmla="*/ 863 w 1573"/>
                  <a:gd name="T13" fmla="*/ 815 h 2689"/>
                  <a:gd name="T14" fmla="*/ 938 w 1573"/>
                  <a:gd name="T15" fmla="*/ 948 h 2689"/>
                  <a:gd name="T16" fmla="*/ 985 w 1573"/>
                  <a:gd name="T17" fmla="*/ 1096 h 2689"/>
                  <a:gd name="T18" fmla="*/ 995 w 1573"/>
                  <a:gd name="T19" fmla="*/ 1234 h 2689"/>
                  <a:gd name="T20" fmla="*/ 982 w 1573"/>
                  <a:gd name="T21" fmla="*/ 1353 h 2689"/>
                  <a:gd name="T22" fmla="*/ 1033 w 1573"/>
                  <a:gd name="T23" fmla="*/ 1475 h 2689"/>
                  <a:gd name="T24" fmla="*/ 1105 w 1573"/>
                  <a:gd name="T25" fmla="*/ 1554 h 2689"/>
                  <a:gd name="T26" fmla="*/ 1163 w 1573"/>
                  <a:gd name="T27" fmla="*/ 1458 h 2689"/>
                  <a:gd name="T28" fmla="*/ 1087 w 1573"/>
                  <a:gd name="T29" fmla="*/ 1243 h 2689"/>
                  <a:gd name="T30" fmla="*/ 1123 w 1573"/>
                  <a:gd name="T31" fmla="*/ 1135 h 2689"/>
                  <a:gd name="T32" fmla="*/ 1187 w 1573"/>
                  <a:gd name="T33" fmla="*/ 1327 h 2689"/>
                  <a:gd name="T34" fmla="*/ 1253 w 1573"/>
                  <a:gd name="T35" fmla="*/ 1513 h 2689"/>
                  <a:gd name="T36" fmla="*/ 1335 w 1573"/>
                  <a:gd name="T37" fmla="*/ 1653 h 2689"/>
                  <a:gd name="T38" fmla="*/ 1362 w 1573"/>
                  <a:gd name="T39" fmla="*/ 1800 h 2689"/>
                  <a:gd name="T40" fmla="*/ 1418 w 1573"/>
                  <a:gd name="T41" fmla="*/ 1942 h 2689"/>
                  <a:gd name="T42" fmla="*/ 1479 w 1573"/>
                  <a:gd name="T43" fmla="*/ 2083 h 2689"/>
                  <a:gd name="T44" fmla="*/ 1535 w 1573"/>
                  <a:gd name="T45" fmla="*/ 2222 h 2689"/>
                  <a:gd name="T46" fmla="*/ 1573 w 1573"/>
                  <a:gd name="T47" fmla="*/ 2357 h 2689"/>
                  <a:gd name="T48" fmla="*/ 1512 w 1573"/>
                  <a:gd name="T49" fmla="*/ 2523 h 2689"/>
                  <a:gd name="T50" fmla="*/ 1503 w 1573"/>
                  <a:gd name="T51" fmla="*/ 2494 h 2689"/>
                  <a:gd name="T52" fmla="*/ 1470 w 1573"/>
                  <a:gd name="T53" fmla="*/ 2349 h 2689"/>
                  <a:gd name="T54" fmla="*/ 1384 w 1573"/>
                  <a:gd name="T55" fmla="*/ 2543 h 2689"/>
                  <a:gd name="T56" fmla="*/ 1287 w 1573"/>
                  <a:gd name="T57" fmla="*/ 2646 h 2689"/>
                  <a:gd name="T58" fmla="*/ 1293 w 1573"/>
                  <a:gd name="T59" fmla="*/ 2559 h 2689"/>
                  <a:gd name="T60" fmla="*/ 1385 w 1573"/>
                  <a:gd name="T61" fmla="*/ 2310 h 2689"/>
                  <a:gd name="T62" fmla="*/ 1412 w 1573"/>
                  <a:gd name="T63" fmla="*/ 2106 h 2689"/>
                  <a:gd name="T64" fmla="*/ 1355 w 1573"/>
                  <a:gd name="T65" fmla="*/ 1926 h 2689"/>
                  <a:gd name="T66" fmla="*/ 1274 w 1573"/>
                  <a:gd name="T67" fmla="*/ 2073 h 2689"/>
                  <a:gd name="T68" fmla="*/ 1273 w 1573"/>
                  <a:gd name="T69" fmla="*/ 2394 h 2689"/>
                  <a:gd name="T70" fmla="*/ 1198 w 1573"/>
                  <a:gd name="T71" fmla="*/ 2552 h 2689"/>
                  <a:gd name="T72" fmla="*/ 1211 w 1573"/>
                  <a:gd name="T73" fmla="*/ 2403 h 2689"/>
                  <a:gd name="T74" fmla="*/ 1187 w 1573"/>
                  <a:gd name="T75" fmla="*/ 2239 h 2689"/>
                  <a:gd name="T76" fmla="*/ 1102 w 1573"/>
                  <a:gd name="T77" fmla="*/ 2129 h 2689"/>
                  <a:gd name="T78" fmla="*/ 1026 w 1573"/>
                  <a:gd name="T79" fmla="*/ 2018 h 2689"/>
                  <a:gd name="T80" fmla="*/ 962 w 1573"/>
                  <a:gd name="T81" fmla="*/ 1832 h 2689"/>
                  <a:gd name="T82" fmla="*/ 893 w 1573"/>
                  <a:gd name="T83" fmla="*/ 1633 h 2689"/>
                  <a:gd name="T84" fmla="*/ 840 w 1573"/>
                  <a:gd name="T85" fmla="*/ 1422 h 2689"/>
                  <a:gd name="T86" fmla="*/ 843 w 1573"/>
                  <a:gd name="T87" fmla="*/ 1168 h 2689"/>
                  <a:gd name="T88" fmla="*/ 778 w 1573"/>
                  <a:gd name="T89" fmla="*/ 1038 h 2689"/>
                  <a:gd name="T90" fmla="*/ 690 w 1573"/>
                  <a:gd name="T91" fmla="*/ 944 h 2689"/>
                  <a:gd name="T92" fmla="*/ 604 w 1573"/>
                  <a:gd name="T93" fmla="*/ 834 h 2689"/>
                  <a:gd name="T94" fmla="*/ 517 w 1573"/>
                  <a:gd name="T95" fmla="*/ 648 h 2689"/>
                  <a:gd name="T96" fmla="*/ 390 w 1573"/>
                  <a:gd name="T97" fmla="*/ 554 h 2689"/>
                  <a:gd name="T98" fmla="*/ 253 w 1573"/>
                  <a:gd name="T99" fmla="*/ 489 h 2689"/>
                  <a:gd name="T100" fmla="*/ 141 w 1573"/>
                  <a:gd name="T101" fmla="*/ 391 h 2689"/>
                  <a:gd name="T102" fmla="*/ 72 w 1573"/>
                  <a:gd name="T103" fmla="*/ 241 h 2689"/>
                  <a:gd name="T104" fmla="*/ 26 w 1573"/>
                  <a:gd name="T105" fmla="*/ 79 h 26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73" h="2689">
                    <a:moveTo>
                      <a:pt x="0" y="0"/>
                    </a:moveTo>
                    <a:lnTo>
                      <a:pt x="13" y="2"/>
                    </a:lnTo>
                    <a:lnTo>
                      <a:pt x="26" y="5"/>
                    </a:lnTo>
                    <a:lnTo>
                      <a:pt x="39" y="7"/>
                    </a:lnTo>
                    <a:lnTo>
                      <a:pt x="52" y="10"/>
                    </a:lnTo>
                    <a:lnTo>
                      <a:pt x="65" y="12"/>
                    </a:lnTo>
                    <a:lnTo>
                      <a:pt x="78" y="15"/>
                    </a:lnTo>
                    <a:lnTo>
                      <a:pt x="92" y="17"/>
                    </a:lnTo>
                    <a:lnTo>
                      <a:pt x="105" y="18"/>
                    </a:lnTo>
                    <a:lnTo>
                      <a:pt x="117" y="21"/>
                    </a:lnTo>
                    <a:lnTo>
                      <a:pt x="131" y="23"/>
                    </a:lnTo>
                    <a:lnTo>
                      <a:pt x="144" y="26"/>
                    </a:lnTo>
                    <a:lnTo>
                      <a:pt x="157" y="28"/>
                    </a:lnTo>
                    <a:lnTo>
                      <a:pt x="170" y="31"/>
                    </a:lnTo>
                    <a:lnTo>
                      <a:pt x="184" y="33"/>
                    </a:lnTo>
                    <a:lnTo>
                      <a:pt x="197" y="36"/>
                    </a:lnTo>
                    <a:lnTo>
                      <a:pt x="210" y="37"/>
                    </a:lnTo>
                    <a:lnTo>
                      <a:pt x="221" y="84"/>
                    </a:lnTo>
                    <a:lnTo>
                      <a:pt x="229" y="131"/>
                    </a:lnTo>
                    <a:lnTo>
                      <a:pt x="237" y="179"/>
                    </a:lnTo>
                    <a:lnTo>
                      <a:pt x="244" y="227"/>
                    </a:lnTo>
                    <a:lnTo>
                      <a:pt x="255" y="274"/>
                    </a:lnTo>
                    <a:lnTo>
                      <a:pt x="268" y="319"/>
                    </a:lnTo>
                    <a:lnTo>
                      <a:pt x="288" y="361"/>
                    </a:lnTo>
                    <a:lnTo>
                      <a:pt x="315" y="399"/>
                    </a:lnTo>
                    <a:lnTo>
                      <a:pt x="343" y="429"/>
                    </a:lnTo>
                    <a:lnTo>
                      <a:pt x="372" y="457"/>
                    </a:lnTo>
                    <a:lnTo>
                      <a:pt x="404" y="483"/>
                    </a:lnTo>
                    <a:lnTo>
                      <a:pt x="437" y="508"/>
                    </a:lnTo>
                    <a:lnTo>
                      <a:pt x="471" y="532"/>
                    </a:lnTo>
                    <a:lnTo>
                      <a:pt x="506" y="554"/>
                    </a:lnTo>
                    <a:lnTo>
                      <a:pt x="542" y="577"/>
                    </a:lnTo>
                    <a:lnTo>
                      <a:pt x="579" y="599"/>
                    </a:lnTo>
                    <a:lnTo>
                      <a:pt x="614" y="621"/>
                    </a:lnTo>
                    <a:lnTo>
                      <a:pt x="651" y="642"/>
                    </a:lnTo>
                    <a:lnTo>
                      <a:pt x="686" y="666"/>
                    </a:lnTo>
                    <a:lnTo>
                      <a:pt x="721" y="688"/>
                    </a:lnTo>
                    <a:lnTo>
                      <a:pt x="755" y="712"/>
                    </a:lnTo>
                    <a:lnTo>
                      <a:pt x="787" y="738"/>
                    </a:lnTo>
                    <a:lnTo>
                      <a:pt x="817" y="767"/>
                    </a:lnTo>
                    <a:lnTo>
                      <a:pt x="847" y="796"/>
                    </a:lnTo>
                    <a:lnTo>
                      <a:pt x="863" y="815"/>
                    </a:lnTo>
                    <a:lnTo>
                      <a:pt x="878" y="835"/>
                    </a:lnTo>
                    <a:lnTo>
                      <a:pt x="892" y="856"/>
                    </a:lnTo>
                    <a:lnTo>
                      <a:pt x="905" y="879"/>
                    </a:lnTo>
                    <a:lnTo>
                      <a:pt x="917" y="901"/>
                    </a:lnTo>
                    <a:lnTo>
                      <a:pt x="927" y="924"/>
                    </a:lnTo>
                    <a:lnTo>
                      <a:pt x="938" y="948"/>
                    </a:lnTo>
                    <a:lnTo>
                      <a:pt x="947" y="972"/>
                    </a:lnTo>
                    <a:lnTo>
                      <a:pt x="957" y="996"/>
                    </a:lnTo>
                    <a:lnTo>
                      <a:pt x="964" y="1021"/>
                    </a:lnTo>
                    <a:lnTo>
                      <a:pt x="972" y="1046"/>
                    </a:lnTo>
                    <a:lnTo>
                      <a:pt x="979" y="1071"/>
                    </a:lnTo>
                    <a:lnTo>
                      <a:pt x="985" y="1096"/>
                    </a:lnTo>
                    <a:lnTo>
                      <a:pt x="992" y="1121"/>
                    </a:lnTo>
                    <a:lnTo>
                      <a:pt x="998" y="1146"/>
                    </a:lnTo>
                    <a:lnTo>
                      <a:pt x="1003" y="1172"/>
                    </a:lnTo>
                    <a:lnTo>
                      <a:pt x="1005" y="1192"/>
                    </a:lnTo>
                    <a:lnTo>
                      <a:pt x="1002" y="1212"/>
                    </a:lnTo>
                    <a:lnTo>
                      <a:pt x="995" y="1234"/>
                    </a:lnTo>
                    <a:lnTo>
                      <a:pt x="986" y="1255"/>
                    </a:lnTo>
                    <a:lnTo>
                      <a:pt x="979" y="1277"/>
                    </a:lnTo>
                    <a:lnTo>
                      <a:pt x="973" y="1297"/>
                    </a:lnTo>
                    <a:lnTo>
                      <a:pt x="971" y="1317"/>
                    </a:lnTo>
                    <a:lnTo>
                      <a:pt x="975" y="1337"/>
                    </a:lnTo>
                    <a:lnTo>
                      <a:pt x="982" y="1353"/>
                    </a:lnTo>
                    <a:lnTo>
                      <a:pt x="988" y="1373"/>
                    </a:lnTo>
                    <a:lnTo>
                      <a:pt x="996" y="1393"/>
                    </a:lnTo>
                    <a:lnTo>
                      <a:pt x="1004" y="1413"/>
                    </a:lnTo>
                    <a:lnTo>
                      <a:pt x="1013" y="1434"/>
                    </a:lnTo>
                    <a:lnTo>
                      <a:pt x="1023" y="1454"/>
                    </a:lnTo>
                    <a:lnTo>
                      <a:pt x="1033" y="1475"/>
                    </a:lnTo>
                    <a:lnTo>
                      <a:pt x="1044" y="1493"/>
                    </a:lnTo>
                    <a:lnTo>
                      <a:pt x="1055" y="1510"/>
                    </a:lnTo>
                    <a:lnTo>
                      <a:pt x="1067" y="1525"/>
                    </a:lnTo>
                    <a:lnTo>
                      <a:pt x="1080" y="1537"/>
                    </a:lnTo>
                    <a:lnTo>
                      <a:pt x="1092" y="1547"/>
                    </a:lnTo>
                    <a:lnTo>
                      <a:pt x="1105" y="1554"/>
                    </a:lnTo>
                    <a:lnTo>
                      <a:pt x="1118" y="1556"/>
                    </a:lnTo>
                    <a:lnTo>
                      <a:pt x="1132" y="1554"/>
                    </a:lnTo>
                    <a:lnTo>
                      <a:pt x="1146" y="1547"/>
                    </a:lnTo>
                    <a:lnTo>
                      <a:pt x="1167" y="1523"/>
                    </a:lnTo>
                    <a:lnTo>
                      <a:pt x="1172" y="1494"/>
                    </a:lnTo>
                    <a:lnTo>
                      <a:pt x="1163" y="1458"/>
                    </a:lnTo>
                    <a:lnTo>
                      <a:pt x="1148" y="1420"/>
                    </a:lnTo>
                    <a:lnTo>
                      <a:pt x="1129" y="1380"/>
                    </a:lnTo>
                    <a:lnTo>
                      <a:pt x="1108" y="1339"/>
                    </a:lnTo>
                    <a:lnTo>
                      <a:pt x="1093" y="1299"/>
                    </a:lnTo>
                    <a:lnTo>
                      <a:pt x="1087" y="1261"/>
                    </a:lnTo>
                    <a:lnTo>
                      <a:pt x="1087" y="1243"/>
                    </a:lnTo>
                    <a:lnTo>
                      <a:pt x="1090" y="1220"/>
                    </a:lnTo>
                    <a:lnTo>
                      <a:pt x="1094" y="1196"/>
                    </a:lnTo>
                    <a:lnTo>
                      <a:pt x="1100" y="1173"/>
                    </a:lnTo>
                    <a:lnTo>
                      <a:pt x="1107" y="1153"/>
                    </a:lnTo>
                    <a:lnTo>
                      <a:pt x="1114" y="1140"/>
                    </a:lnTo>
                    <a:lnTo>
                      <a:pt x="1123" y="1135"/>
                    </a:lnTo>
                    <a:lnTo>
                      <a:pt x="1131" y="1142"/>
                    </a:lnTo>
                    <a:lnTo>
                      <a:pt x="1150" y="1176"/>
                    </a:lnTo>
                    <a:lnTo>
                      <a:pt x="1164" y="1212"/>
                    </a:lnTo>
                    <a:lnTo>
                      <a:pt x="1173" y="1249"/>
                    </a:lnTo>
                    <a:lnTo>
                      <a:pt x="1181" y="1288"/>
                    </a:lnTo>
                    <a:lnTo>
                      <a:pt x="1187" y="1327"/>
                    </a:lnTo>
                    <a:lnTo>
                      <a:pt x="1193" y="1367"/>
                    </a:lnTo>
                    <a:lnTo>
                      <a:pt x="1202" y="1405"/>
                    </a:lnTo>
                    <a:lnTo>
                      <a:pt x="1214" y="1441"/>
                    </a:lnTo>
                    <a:lnTo>
                      <a:pt x="1225" y="1467"/>
                    </a:lnTo>
                    <a:lnTo>
                      <a:pt x="1238" y="1490"/>
                    </a:lnTo>
                    <a:lnTo>
                      <a:pt x="1253" y="1513"/>
                    </a:lnTo>
                    <a:lnTo>
                      <a:pt x="1269" y="1536"/>
                    </a:lnTo>
                    <a:lnTo>
                      <a:pt x="1285" y="1558"/>
                    </a:lnTo>
                    <a:lnTo>
                      <a:pt x="1300" y="1582"/>
                    </a:lnTo>
                    <a:lnTo>
                      <a:pt x="1315" y="1605"/>
                    </a:lnTo>
                    <a:lnTo>
                      <a:pt x="1326" y="1630"/>
                    </a:lnTo>
                    <a:lnTo>
                      <a:pt x="1335" y="1653"/>
                    </a:lnTo>
                    <a:lnTo>
                      <a:pt x="1340" y="1678"/>
                    </a:lnTo>
                    <a:lnTo>
                      <a:pt x="1345" y="1701"/>
                    </a:lnTo>
                    <a:lnTo>
                      <a:pt x="1350" y="1726"/>
                    </a:lnTo>
                    <a:lnTo>
                      <a:pt x="1354" y="1751"/>
                    </a:lnTo>
                    <a:lnTo>
                      <a:pt x="1358" y="1777"/>
                    </a:lnTo>
                    <a:lnTo>
                      <a:pt x="1362" y="1800"/>
                    </a:lnTo>
                    <a:lnTo>
                      <a:pt x="1370" y="1824"/>
                    </a:lnTo>
                    <a:lnTo>
                      <a:pt x="1379" y="1848"/>
                    </a:lnTo>
                    <a:lnTo>
                      <a:pt x="1387" y="1873"/>
                    </a:lnTo>
                    <a:lnTo>
                      <a:pt x="1398" y="1896"/>
                    </a:lnTo>
                    <a:lnTo>
                      <a:pt x="1407" y="1919"/>
                    </a:lnTo>
                    <a:lnTo>
                      <a:pt x="1418" y="1942"/>
                    </a:lnTo>
                    <a:lnTo>
                      <a:pt x="1427" y="1965"/>
                    </a:lnTo>
                    <a:lnTo>
                      <a:pt x="1438" y="1989"/>
                    </a:lnTo>
                    <a:lnTo>
                      <a:pt x="1448" y="2012"/>
                    </a:lnTo>
                    <a:lnTo>
                      <a:pt x="1459" y="2036"/>
                    </a:lnTo>
                    <a:lnTo>
                      <a:pt x="1468" y="2059"/>
                    </a:lnTo>
                    <a:lnTo>
                      <a:pt x="1479" y="2083"/>
                    </a:lnTo>
                    <a:lnTo>
                      <a:pt x="1489" y="2105"/>
                    </a:lnTo>
                    <a:lnTo>
                      <a:pt x="1499" y="2128"/>
                    </a:lnTo>
                    <a:lnTo>
                      <a:pt x="1510" y="2152"/>
                    </a:lnTo>
                    <a:lnTo>
                      <a:pt x="1519" y="2176"/>
                    </a:lnTo>
                    <a:lnTo>
                      <a:pt x="1528" y="2200"/>
                    </a:lnTo>
                    <a:lnTo>
                      <a:pt x="1535" y="2222"/>
                    </a:lnTo>
                    <a:lnTo>
                      <a:pt x="1544" y="2244"/>
                    </a:lnTo>
                    <a:lnTo>
                      <a:pt x="1552" y="2265"/>
                    </a:lnTo>
                    <a:lnTo>
                      <a:pt x="1560" y="2288"/>
                    </a:lnTo>
                    <a:lnTo>
                      <a:pt x="1567" y="2311"/>
                    </a:lnTo>
                    <a:lnTo>
                      <a:pt x="1572" y="2334"/>
                    </a:lnTo>
                    <a:lnTo>
                      <a:pt x="1573" y="2357"/>
                    </a:lnTo>
                    <a:lnTo>
                      <a:pt x="1572" y="2381"/>
                    </a:lnTo>
                    <a:lnTo>
                      <a:pt x="1565" y="2410"/>
                    </a:lnTo>
                    <a:lnTo>
                      <a:pt x="1555" y="2439"/>
                    </a:lnTo>
                    <a:lnTo>
                      <a:pt x="1543" y="2467"/>
                    </a:lnTo>
                    <a:lnTo>
                      <a:pt x="1529" y="2495"/>
                    </a:lnTo>
                    <a:lnTo>
                      <a:pt x="1512" y="2523"/>
                    </a:lnTo>
                    <a:lnTo>
                      <a:pt x="1496" y="2549"/>
                    </a:lnTo>
                    <a:lnTo>
                      <a:pt x="1481" y="2578"/>
                    </a:lnTo>
                    <a:lnTo>
                      <a:pt x="1467" y="2606"/>
                    </a:lnTo>
                    <a:lnTo>
                      <a:pt x="1475" y="2570"/>
                    </a:lnTo>
                    <a:lnTo>
                      <a:pt x="1488" y="2533"/>
                    </a:lnTo>
                    <a:lnTo>
                      <a:pt x="1503" y="2494"/>
                    </a:lnTo>
                    <a:lnTo>
                      <a:pt x="1517" y="2454"/>
                    </a:lnTo>
                    <a:lnTo>
                      <a:pt x="1527" y="2419"/>
                    </a:lnTo>
                    <a:lnTo>
                      <a:pt x="1529" y="2388"/>
                    </a:lnTo>
                    <a:lnTo>
                      <a:pt x="1520" y="2365"/>
                    </a:lnTo>
                    <a:lnTo>
                      <a:pt x="1497" y="2350"/>
                    </a:lnTo>
                    <a:lnTo>
                      <a:pt x="1470" y="2349"/>
                    </a:lnTo>
                    <a:lnTo>
                      <a:pt x="1449" y="2364"/>
                    </a:lnTo>
                    <a:lnTo>
                      <a:pt x="1432" y="2391"/>
                    </a:lnTo>
                    <a:lnTo>
                      <a:pt x="1419" y="2426"/>
                    </a:lnTo>
                    <a:lnTo>
                      <a:pt x="1407" y="2464"/>
                    </a:lnTo>
                    <a:lnTo>
                      <a:pt x="1397" y="2505"/>
                    </a:lnTo>
                    <a:lnTo>
                      <a:pt x="1384" y="2543"/>
                    </a:lnTo>
                    <a:lnTo>
                      <a:pt x="1370" y="2576"/>
                    </a:lnTo>
                    <a:lnTo>
                      <a:pt x="1354" y="2590"/>
                    </a:lnTo>
                    <a:lnTo>
                      <a:pt x="1338" y="2604"/>
                    </a:lnTo>
                    <a:lnTo>
                      <a:pt x="1320" y="2618"/>
                    </a:lnTo>
                    <a:lnTo>
                      <a:pt x="1304" y="2631"/>
                    </a:lnTo>
                    <a:lnTo>
                      <a:pt x="1287" y="2646"/>
                    </a:lnTo>
                    <a:lnTo>
                      <a:pt x="1269" y="2660"/>
                    </a:lnTo>
                    <a:lnTo>
                      <a:pt x="1253" y="2673"/>
                    </a:lnTo>
                    <a:lnTo>
                      <a:pt x="1235" y="2689"/>
                    </a:lnTo>
                    <a:lnTo>
                      <a:pt x="1254" y="2645"/>
                    </a:lnTo>
                    <a:lnTo>
                      <a:pt x="1273" y="2603"/>
                    </a:lnTo>
                    <a:lnTo>
                      <a:pt x="1293" y="2559"/>
                    </a:lnTo>
                    <a:lnTo>
                      <a:pt x="1313" y="2517"/>
                    </a:lnTo>
                    <a:lnTo>
                      <a:pt x="1331" y="2474"/>
                    </a:lnTo>
                    <a:lnTo>
                      <a:pt x="1348" y="2431"/>
                    </a:lnTo>
                    <a:lnTo>
                      <a:pt x="1363" y="2387"/>
                    </a:lnTo>
                    <a:lnTo>
                      <a:pt x="1377" y="2343"/>
                    </a:lnTo>
                    <a:lnTo>
                      <a:pt x="1385" y="2310"/>
                    </a:lnTo>
                    <a:lnTo>
                      <a:pt x="1395" y="2277"/>
                    </a:lnTo>
                    <a:lnTo>
                      <a:pt x="1402" y="2243"/>
                    </a:lnTo>
                    <a:lnTo>
                      <a:pt x="1407" y="2208"/>
                    </a:lnTo>
                    <a:lnTo>
                      <a:pt x="1411" y="2175"/>
                    </a:lnTo>
                    <a:lnTo>
                      <a:pt x="1413" y="2140"/>
                    </a:lnTo>
                    <a:lnTo>
                      <a:pt x="1412" y="2106"/>
                    </a:lnTo>
                    <a:lnTo>
                      <a:pt x="1408" y="2073"/>
                    </a:lnTo>
                    <a:lnTo>
                      <a:pt x="1403" y="2046"/>
                    </a:lnTo>
                    <a:lnTo>
                      <a:pt x="1394" y="2015"/>
                    </a:lnTo>
                    <a:lnTo>
                      <a:pt x="1382" y="1983"/>
                    </a:lnTo>
                    <a:lnTo>
                      <a:pt x="1368" y="1952"/>
                    </a:lnTo>
                    <a:lnTo>
                      <a:pt x="1355" y="1926"/>
                    </a:lnTo>
                    <a:lnTo>
                      <a:pt x="1340" y="1910"/>
                    </a:lnTo>
                    <a:lnTo>
                      <a:pt x="1325" y="1905"/>
                    </a:lnTo>
                    <a:lnTo>
                      <a:pt x="1312" y="1915"/>
                    </a:lnTo>
                    <a:lnTo>
                      <a:pt x="1289" y="1961"/>
                    </a:lnTo>
                    <a:lnTo>
                      <a:pt x="1277" y="2015"/>
                    </a:lnTo>
                    <a:lnTo>
                      <a:pt x="1274" y="2073"/>
                    </a:lnTo>
                    <a:lnTo>
                      <a:pt x="1276" y="2131"/>
                    </a:lnTo>
                    <a:lnTo>
                      <a:pt x="1281" y="2192"/>
                    </a:lnTo>
                    <a:lnTo>
                      <a:pt x="1286" y="2252"/>
                    </a:lnTo>
                    <a:lnTo>
                      <a:pt x="1287" y="2310"/>
                    </a:lnTo>
                    <a:lnTo>
                      <a:pt x="1281" y="2365"/>
                    </a:lnTo>
                    <a:lnTo>
                      <a:pt x="1273" y="2394"/>
                    </a:lnTo>
                    <a:lnTo>
                      <a:pt x="1262" y="2422"/>
                    </a:lnTo>
                    <a:lnTo>
                      <a:pt x="1250" y="2447"/>
                    </a:lnTo>
                    <a:lnTo>
                      <a:pt x="1235" y="2472"/>
                    </a:lnTo>
                    <a:lnTo>
                      <a:pt x="1221" y="2499"/>
                    </a:lnTo>
                    <a:lnTo>
                      <a:pt x="1209" y="2525"/>
                    </a:lnTo>
                    <a:lnTo>
                      <a:pt x="1198" y="2552"/>
                    </a:lnTo>
                    <a:lnTo>
                      <a:pt x="1192" y="2583"/>
                    </a:lnTo>
                    <a:lnTo>
                      <a:pt x="1187" y="2549"/>
                    </a:lnTo>
                    <a:lnTo>
                      <a:pt x="1188" y="2514"/>
                    </a:lnTo>
                    <a:lnTo>
                      <a:pt x="1193" y="2478"/>
                    </a:lnTo>
                    <a:lnTo>
                      <a:pt x="1202" y="2440"/>
                    </a:lnTo>
                    <a:lnTo>
                      <a:pt x="1211" y="2403"/>
                    </a:lnTo>
                    <a:lnTo>
                      <a:pt x="1216" y="2366"/>
                    </a:lnTo>
                    <a:lnTo>
                      <a:pt x="1218" y="2330"/>
                    </a:lnTo>
                    <a:lnTo>
                      <a:pt x="1214" y="2298"/>
                    </a:lnTo>
                    <a:lnTo>
                      <a:pt x="1207" y="2278"/>
                    </a:lnTo>
                    <a:lnTo>
                      <a:pt x="1197" y="2257"/>
                    </a:lnTo>
                    <a:lnTo>
                      <a:pt x="1187" y="2239"/>
                    </a:lnTo>
                    <a:lnTo>
                      <a:pt x="1174" y="2220"/>
                    </a:lnTo>
                    <a:lnTo>
                      <a:pt x="1160" y="2202"/>
                    </a:lnTo>
                    <a:lnTo>
                      <a:pt x="1146" y="2184"/>
                    </a:lnTo>
                    <a:lnTo>
                      <a:pt x="1131" y="2164"/>
                    </a:lnTo>
                    <a:lnTo>
                      <a:pt x="1116" y="2147"/>
                    </a:lnTo>
                    <a:lnTo>
                      <a:pt x="1102" y="2129"/>
                    </a:lnTo>
                    <a:lnTo>
                      <a:pt x="1087" y="2111"/>
                    </a:lnTo>
                    <a:lnTo>
                      <a:pt x="1073" y="2093"/>
                    </a:lnTo>
                    <a:lnTo>
                      <a:pt x="1059" y="2075"/>
                    </a:lnTo>
                    <a:lnTo>
                      <a:pt x="1046" y="2056"/>
                    </a:lnTo>
                    <a:lnTo>
                      <a:pt x="1035" y="2037"/>
                    </a:lnTo>
                    <a:lnTo>
                      <a:pt x="1026" y="2018"/>
                    </a:lnTo>
                    <a:lnTo>
                      <a:pt x="1019" y="1998"/>
                    </a:lnTo>
                    <a:lnTo>
                      <a:pt x="1008" y="1963"/>
                    </a:lnTo>
                    <a:lnTo>
                      <a:pt x="997" y="1931"/>
                    </a:lnTo>
                    <a:lnTo>
                      <a:pt x="985" y="1898"/>
                    </a:lnTo>
                    <a:lnTo>
                      <a:pt x="974" y="1864"/>
                    </a:lnTo>
                    <a:lnTo>
                      <a:pt x="962" y="1832"/>
                    </a:lnTo>
                    <a:lnTo>
                      <a:pt x="949" y="1799"/>
                    </a:lnTo>
                    <a:lnTo>
                      <a:pt x="938" y="1765"/>
                    </a:lnTo>
                    <a:lnTo>
                      <a:pt x="926" y="1732"/>
                    </a:lnTo>
                    <a:lnTo>
                      <a:pt x="915" y="1699"/>
                    </a:lnTo>
                    <a:lnTo>
                      <a:pt x="903" y="1666"/>
                    </a:lnTo>
                    <a:lnTo>
                      <a:pt x="893" y="1633"/>
                    </a:lnTo>
                    <a:lnTo>
                      <a:pt x="882" y="1599"/>
                    </a:lnTo>
                    <a:lnTo>
                      <a:pt x="872" y="1565"/>
                    </a:lnTo>
                    <a:lnTo>
                      <a:pt x="863" y="1532"/>
                    </a:lnTo>
                    <a:lnTo>
                      <a:pt x="855" y="1498"/>
                    </a:lnTo>
                    <a:lnTo>
                      <a:pt x="847" y="1464"/>
                    </a:lnTo>
                    <a:lnTo>
                      <a:pt x="840" y="1422"/>
                    </a:lnTo>
                    <a:lnTo>
                      <a:pt x="839" y="1380"/>
                    </a:lnTo>
                    <a:lnTo>
                      <a:pt x="843" y="1336"/>
                    </a:lnTo>
                    <a:lnTo>
                      <a:pt x="846" y="1293"/>
                    </a:lnTo>
                    <a:lnTo>
                      <a:pt x="848" y="1251"/>
                    </a:lnTo>
                    <a:lnTo>
                      <a:pt x="848" y="1209"/>
                    </a:lnTo>
                    <a:lnTo>
                      <a:pt x="843" y="1168"/>
                    </a:lnTo>
                    <a:lnTo>
                      <a:pt x="832" y="1127"/>
                    </a:lnTo>
                    <a:lnTo>
                      <a:pt x="823" y="1108"/>
                    </a:lnTo>
                    <a:lnTo>
                      <a:pt x="813" y="1090"/>
                    </a:lnTo>
                    <a:lnTo>
                      <a:pt x="803" y="1071"/>
                    </a:lnTo>
                    <a:lnTo>
                      <a:pt x="791" y="1054"/>
                    </a:lnTo>
                    <a:lnTo>
                      <a:pt x="778" y="1038"/>
                    </a:lnTo>
                    <a:lnTo>
                      <a:pt x="765" y="1022"/>
                    </a:lnTo>
                    <a:lnTo>
                      <a:pt x="750" y="1006"/>
                    </a:lnTo>
                    <a:lnTo>
                      <a:pt x="736" y="990"/>
                    </a:lnTo>
                    <a:lnTo>
                      <a:pt x="720" y="975"/>
                    </a:lnTo>
                    <a:lnTo>
                      <a:pt x="705" y="959"/>
                    </a:lnTo>
                    <a:lnTo>
                      <a:pt x="690" y="944"/>
                    </a:lnTo>
                    <a:lnTo>
                      <a:pt x="675" y="928"/>
                    </a:lnTo>
                    <a:lnTo>
                      <a:pt x="661" y="913"/>
                    </a:lnTo>
                    <a:lnTo>
                      <a:pt x="647" y="898"/>
                    </a:lnTo>
                    <a:lnTo>
                      <a:pt x="635" y="882"/>
                    </a:lnTo>
                    <a:lnTo>
                      <a:pt x="623" y="865"/>
                    </a:lnTo>
                    <a:lnTo>
                      <a:pt x="604" y="834"/>
                    </a:lnTo>
                    <a:lnTo>
                      <a:pt x="590" y="804"/>
                    </a:lnTo>
                    <a:lnTo>
                      <a:pt x="577" y="771"/>
                    </a:lnTo>
                    <a:lnTo>
                      <a:pt x="563" y="738"/>
                    </a:lnTo>
                    <a:lnTo>
                      <a:pt x="550" y="706"/>
                    </a:lnTo>
                    <a:lnTo>
                      <a:pt x="535" y="677"/>
                    </a:lnTo>
                    <a:lnTo>
                      <a:pt x="517" y="648"/>
                    </a:lnTo>
                    <a:lnTo>
                      <a:pt x="495" y="624"/>
                    </a:lnTo>
                    <a:lnTo>
                      <a:pt x="476" y="607"/>
                    </a:lnTo>
                    <a:lnTo>
                      <a:pt x="456" y="592"/>
                    </a:lnTo>
                    <a:lnTo>
                      <a:pt x="435" y="579"/>
                    </a:lnTo>
                    <a:lnTo>
                      <a:pt x="414" y="566"/>
                    </a:lnTo>
                    <a:lnTo>
                      <a:pt x="390" y="554"/>
                    </a:lnTo>
                    <a:lnTo>
                      <a:pt x="368" y="543"/>
                    </a:lnTo>
                    <a:lnTo>
                      <a:pt x="345" y="533"/>
                    </a:lnTo>
                    <a:lnTo>
                      <a:pt x="322" y="523"/>
                    </a:lnTo>
                    <a:lnTo>
                      <a:pt x="299" y="512"/>
                    </a:lnTo>
                    <a:lnTo>
                      <a:pt x="275" y="501"/>
                    </a:lnTo>
                    <a:lnTo>
                      <a:pt x="253" y="489"/>
                    </a:lnTo>
                    <a:lnTo>
                      <a:pt x="232" y="477"/>
                    </a:lnTo>
                    <a:lnTo>
                      <a:pt x="211" y="463"/>
                    </a:lnTo>
                    <a:lnTo>
                      <a:pt x="192" y="447"/>
                    </a:lnTo>
                    <a:lnTo>
                      <a:pt x="174" y="431"/>
                    </a:lnTo>
                    <a:lnTo>
                      <a:pt x="157" y="413"/>
                    </a:lnTo>
                    <a:lnTo>
                      <a:pt x="141" y="391"/>
                    </a:lnTo>
                    <a:lnTo>
                      <a:pt x="127" y="368"/>
                    </a:lnTo>
                    <a:lnTo>
                      <a:pt x="114" y="343"/>
                    </a:lnTo>
                    <a:lnTo>
                      <a:pt x="102" y="319"/>
                    </a:lnTo>
                    <a:lnTo>
                      <a:pt x="92" y="294"/>
                    </a:lnTo>
                    <a:lnTo>
                      <a:pt x="82" y="268"/>
                    </a:lnTo>
                    <a:lnTo>
                      <a:pt x="72" y="241"/>
                    </a:lnTo>
                    <a:lnTo>
                      <a:pt x="64" y="215"/>
                    </a:lnTo>
                    <a:lnTo>
                      <a:pt x="55" y="188"/>
                    </a:lnTo>
                    <a:lnTo>
                      <a:pt x="49" y="161"/>
                    </a:lnTo>
                    <a:lnTo>
                      <a:pt x="41" y="134"/>
                    </a:lnTo>
                    <a:lnTo>
                      <a:pt x="33" y="106"/>
                    </a:lnTo>
                    <a:lnTo>
                      <a:pt x="26" y="79"/>
                    </a:lnTo>
                    <a:lnTo>
                      <a:pt x="18" y="53"/>
                    </a:lnTo>
                    <a:lnTo>
                      <a:pt x="10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4" name="Freeform 36">
                <a:extLst>
                  <a:ext uri="{FF2B5EF4-FFF2-40B4-BE49-F238E27FC236}">
                    <a16:creationId xmlns:a16="http://schemas.microsoft.com/office/drawing/2014/main" id="{D823811C-7B3E-7707-D883-FA52C2D37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278"/>
                <a:ext cx="352" cy="402"/>
              </a:xfrm>
              <a:custGeom>
                <a:avLst/>
                <a:gdLst>
                  <a:gd name="T0" fmla="*/ 2019 w 2464"/>
                  <a:gd name="T1" fmla="*/ 2392 h 2816"/>
                  <a:gd name="T2" fmla="*/ 2176 w 2464"/>
                  <a:gd name="T3" fmla="*/ 2589 h 2816"/>
                  <a:gd name="T4" fmla="*/ 2372 w 2464"/>
                  <a:gd name="T5" fmla="*/ 2752 h 2816"/>
                  <a:gd name="T6" fmla="*/ 2420 w 2464"/>
                  <a:gd name="T7" fmla="*/ 2814 h 2816"/>
                  <a:gd name="T8" fmla="*/ 2353 w 2464"/>
                  <a:gd name="T9" fmla="*/ 2813 h 2816"/>
                  <a:gd name="T10" fmla="*/ 2292 w 2464"/>
                  <a:gd name="T11" fmla="*/ 2800 h 2816"/>
                  <a:gd name="T12" fmla="*/ 2221 w 2464"/>
                  <a:gd name="T13" fmla="*/ 2765 h 2816"/>
                  <a:gd name="T14" fmla="*/ 2117 w 2464"/>
                  <a:gd name="T15" fmla="*/ 2703 h 2816"/>
                  <a:gd name="T16" fmla="*/ 2004 w 2464"/>
                  <a:gd name="T17" fmla="*/ 2638 h 2816"/>
                  <a:gd name="T18" fmla="*/ 1887 w 2464"/>
                  <a:gd name="T19" fmla="*/ 2590 h 2816"/>
                  <a:gd name="T20" fmla="*/ 1780 w 2464"/>
                  <a:gd name="T21" fmla="*/ 2574 h 2816"/>
                  <a:gd name="T22" fmla="*/ 1671 w 2464"/>
                  <a:gd name="T23" fmla="*/ 2579 h 2816"/>
                  <a:gd name="T24" fmla="*/ 1557 w 2464"/>
                  <a:gd name="T25" fmla="*/ 2599 h 2816"/>
                  <a:gd name="T26" fmla="*/ 1438 w 2464"/>
                  <a:gd name="T27" fmla="*/ 2628 h 2816"/>
                  <a:gd name="T28" fmla="*/ 1311 w 2464"/>
                  <a:gd name="T29" fmla="*/ 2660 h 2816"/>
                  <a:gd name="T30" fmla="*/ 1176 w 2464"/>
                  <a:gd name="T31" fmla="*/ 2691 h 2816"/>
                  <a:gd name="T32" fmla="*/ 1114 w 2464"/>
                  <a:gd name="T33" fmla="*/ 2411 h 2816"/>
                  <a:gd name="T34" fmla="*/ 980 w 2464"/>
                  <a:gd name="T35" fmla="*/ 2127 h 2816"/>
                  <a:gd name="T36" fmla="*/ 819 w 2464"/>
                  <a:gd name="T37" fmla="*/ 1867 h 2816"/>
                  <a:gd name="T38" fmla="*/ 692 w 2464"/>
                  <a:gd name="T39" fmla="*/ 1582 h 2816"/>
                  <a:gd name="T40" fmla="*/ 590 w 2464"/>
                  <a:gd name="T41" fmla="*/ 1297 h 2816"/>
                  <a:gd name="T42" fmla="*/ 488 w 2464"/>
                  <a:gd name="T43" fmla="*/ 1011 h 2816"/>
                  <a:gd name="T44" fmla="*/ 390 w 2464"/>
                  <a:gd name="T45" fmla="*/ 790 h 2816"/>
                  <a:gd name="T46" fmla="*/ 284 w 2464"/>
                  <a:gd name="T47" fmla="*/ 665 h 2816"/>
                  <a:gd name="T48" fmla="*/ 168 w 2464"/>
                  <a:gd name="T49" fmla="*/ 537 h 2816"/>
                  <a:gd name="T50" fmla="*/ 86 w 2464"/>
                  <a:gd name="T51" fmla="*/ 394 h 2816"/>
                  <a:gd name="T52" fmla="*/ 31 w 2464"/>
                  <a:gd name="T53" fmla="*/ 176 h 2816"/>
                  <a:gd name="T54" fmla="*/ 76 w 2464"/>
                  <a:gd name="T55" fmla="*/ 79 h 2816"/>
                  <a:gd name="T56" fmla="*/ 202 w 2464"/>
                  <a:gd name="T57" fmla="*/ 49 h 2816"/>
                  <a:gd name="T58" fmla="*/ 327 w 2464"/>
                  <a:gd name="T59" fmla="*/ 14 h 2816"/>
                  <a:gd name="T60" fmla="*/ 442 w 2464"/>
                  <a:gd name="T61" fmla="*/ 0 h 2816"/>
                  <a:gd name="T62" fmla="*/ 531 w 2464"/>
                  <a:gd name="T63" fmla="*/ 5 h 2816"/>
                  <a:gd name="T64" fmla="*/ 619 w 2464"/>
                  <a:gd name="T65" fmla="*/ 20 h 2816"/>
                  <a:gd name="T66" fmla="*/ 704 w 2464"/>
                  <a:gd name="T67" fmla="*/ 43 h 2816"/>
                  <a:gd name="T68" fmla="*/ 771 w 2464"/>
                  <a:gd name="T69" fmla="*/ 67 h 2816"/>
                  <a:gd name="T70" fmla="*/ 835 w 2464"/>
                  <a:gd name="T71" fmla="*/ 98 h 2816"/>
                  <a:gd name="T72" fmla="*/ 886 w 2464"/>
                  <a:gd name="T73" fmla="*/ 144 h 2816"/>
                  <a:gd name="T74" fmla="*/ 943 w 2464"/>
                  <a:gd name="T75" fmla="*/ 315 h 2816"/>
                  <a:gd name="T76" fmla="*/ 1004 w 2464"/>
                  <a:gd name="T77" fmla="*/ 442 h 2816"/>
                  <a:gd name="T78" fmla="*/ 1065 w 2464"/>
                  <a:gd name="T79" fmla="*/ 509 h 2816"/>
                  <a:gd name="T80" fmla="*/ 1138 w 2464"/>
                  <a:gd name="T81" fmla="*/ 563 h 2816"/>
                  <a:gd name="T82" fmla="*/ 1211 w 2464"/>
                  <a:gd name="T83" fmla="*/ 597 h 2816"/>
                  <a:gd name="T84" fmla="*/ 1267 w 2464"/>
                  <a:gd name="T85" fmla="*/ 609 h 2816"/>
                  <a:gd name="T86" fmla="*/ 1332 w 2464"/>
                  <a:gd name="T87" fmla="*/ 611 h 2816"/>
                  <a:gd name="T88" fmla="*/ 1386 w 2464"/>
                  <a:gd name="T89" fmla="*/ 604 h 2816"/>
                  <a:gd name="T90" fmla="*/ 1317 w 2464"/>
                  <a:gd name="T91" fmla="*/ 1009 h 2816"/>
                  <a:gd name="T92" fmla="*/ 1289 w 2464"/>
                  <a:gd name="T93" fmla="*/ 1303 h 2816"/>
                  <a:gd name="T94" fmla="*/ 1361 w 2464"/>
                  <a:gd name="T95" fmla="*/ 1434 h 2816"/>
                  <a:gd name="T96" fmla="*/ 1473 w 2464"/>
                  <a:gd name="T97" fmla="*/ 1503 h 2816"/>
                  <a:gd name="T98" fmla="*/ 1583 w 2464"/>
                  <a:gd name="T99" fmla="*/ 1593 h 2816"/>
                  <a:gd name="T100" fmla="*/ 1680 w 2464"/>
                  <a:gd name="T101" fmla="*/ 1706 h 2816"/>
                  <a:gd name="T102" fmla="*/ 1756 w 2464"/>
                  <a:gd name="T103" fmla="*/ 1834 h 2816"/>
                  <a:gd name="T104" fmla="*/ 1819 w 2464"/>
                  <a:gd name="T105" fmla="*/ 1981 h 2816"/>
                  <a:gd name="T106" fmla="*/ 1876 w 2464"/>
                  <a:gd name="T107" fmla="*/ 2131 h 2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464" h="2816">
                    <a:moveTo>
                      <a:pt x="1909" y="2214"/>
                    </a:moveTo>
                    <a:lnTo>
                      <a:pt x="1936" y="2259"/>
                    </a:lnTo>
                    <a:lnTo>
                      <a:pt x="1963" y="2304"/>
                    </a:lnTo>
                    <a:lnTo>
                      <a:pt x="1992" y="2348"/>
                    </a:lnTo>
                    <a:lnTo>
                      <a:pt x="2019" y="2392"/>
                    </a:lnTo>
                    <a:lnTo>
                      <a:pt x="2049" y="2433"/>
                    </a:lnTo>
                    <a:lnTo>
                      <a:pt x="2078" y="2474"/>
                    </a:lnTo>
                    <a:lnTo>
                      <a:pt x="2110" y="2513"/>
                    </a:lnTo>
                    <a:lnTo>
                      <a:pt x="2142" y="2551"/>
                    </a:lnTo>
                    <a:lnTo>
                      <a:pt x="2176" y="2589"/>
                    </a:lnTo>
                    <a:lnTo>
                      <a:pt x="2212" y="2624"/>
                    </a:lnTo>
                    <a:lnTo>
                      <a:pt x="2248" y="2658"/>
                    </a:lnTo>
                    <a:lnTo>
                      <a:pt x="2287" y="2691"/>
                    </a:lnTo>
                    <a:lnTo>
                      <a:pt x="2329" y="2722"/>
                    </a:lnTo>
                    <a:lnTo>
                      <a:pt x="2372" y="2752"/>
                    </a:lnTo>
                    <a:lnTo>
                      <a:pt x="2416" y="2781"/>
                    </a:lnTo>
                    <a:lnTo>
                      <a:pt x="2464" y="2807"/>
                    </a:lnTo>
                    <a:lnTo>
                      <a:pt x="2449" y="2810"/>
                    </a:lnTo>
                    <a:lnTo>
                      <a:pt x="2435" y="2813"/>
                    </a:lnTo>
                    <a:lnTo>
                      <a:pt x="2420" y="2814"/>
                    </a:lnTo>
                    <a:lnTo>
                      <a:pt x="2406" y="2815"/>
                    </a:lnTo>
                    <a:lnTo>
                      <a:pt x="2393" y="2816"/>
                    </a:lnTo>
                    <a:lnTo>
                      <a:pt x="2379" y="2816"/>
                    </a:lnTo>
                    <a:lnTo>
                      <a:pt x="2367" y="2815"/>
                    </a:lnTo>
                    <a:lnTo>
                      <a:pt x="2353" y="2813"/>
                    </a:lnTo>
                    <a:lnTo>
                      <a:pt x="2341" y="2812"/>
                    </a:lnTo>
                    <a:lnTo>
                      <a:pt x="2329" y="2809"/>
                    </a:lnTo>
                    <a:lnTo>
                      <a:pt x="2317" y="2806"/>
                    </a:lnTo>
                    <a:lnTo>
                      <a:pt x="2306" y="2803"/>
                    </a:lnTo>
                    <a:lnTo>
                      <a:pt x="2292" y="2800"/>
                    </a:lnTo>
                    <a:lnTo>
                      <a:pt x="2282" y="2795"/>
                    </a:lnTo>
                    <a:lnTo>
                      <a:pt x="2270" y="2790"/>
                    </a:lnTo>
                    <a:lnTo>
                      <a:pt x="2259" y="2785"/>
                    </a:lnTo>
                    <a:lnTo>
                      <a:pt x="2240" y="2777"/>
                    </a:lnTo>
                    <a:lnTo>
                      <a:pt x="2221" y="2765"/>
                    </a:lnTo>
                    <a:lnTo>
                      <a:pt x="2202" y="2755"/>
                    </a:lnTo>
                    <a:lnTo>
                      <a:pt x="2181" y="2742"/>
                    </a:lnTo>
                    <a:lnTo>
                      <a:pt x="2160" y="2730"/>
                    </a:lnTo>
                    <a:lnTo>
                      <a:pt x="2139" y="2717"/>
                    </a:lnTo>
                    <a:lnTo>
                      <a:pt x="2117" y="2703"/>
                    </a:lnTo>
                    <a:lnTo>
                      <a:pt x="2096" y="2690"/>
                    </a:lnTo>
                    <a:lnTo>
                      <a:pt x="2072" y="2677"/>
                    </a:lnTo>
                    <a:lnTo>
                      <a:pt x="2050" y="2662"/>
                    </a:lnTo>
                    <a:lnTo>
                      <a:pt x="2027" y="2650"/>
                    </a:lnTo>
                    <a:lnTo>
                      <a:pt x="2004" y="2638"/>
                    </a:lnTo>
                    <a:lnTo>
                      <a:pt x="1980" y="2625"/>
                    </a:lnTo>
                    <a:lnTo>
                      <a:pt x="1955" y="2615"/>
                    </a:lnTo>
                    <a:lnTo>
                      <a:pt x="1931" y="2605"/>
                    </a:lnTo>
                    <a:lnTo>
                      <a:pt x="1908" y="2597"/>
                    </a:lnTo>
                    <a:lnTo>
                      <a:pt x="1887" y="2590"/>
                    </a:lnTo>
                    <a:lnTo>
                      <a:pt x="1866" y="2585"/>
                    </a:lnTo>
                    <a:lnTo>
                      <a:pt x="1844" y="2581"/>
                    </a:lnTo>
                    <a:lnTo>
                      <a:pt x="1823" y="2578"/>
                    </a:lnTo>
                    <a:lnTo>
                      <a:pt x="1802" y="2576"/>
                    </a:lnTo>
                    <a:lnTo>
                      <a:pt x="1780" y="2574"/>
                    </a:lnTo>
                    <a:lnTo>
                      <a:pt x="1759" y="2574"/>
                    </a:lnTo>
                    <a:lnTo>
                      <a:pt x="1736" y="2574"/>
                    </a:lnTo>
                    <a:lnTo>
                      <a:pt x="1715" y="2575"/>
                    </a:lnTo>
                    <a:lnTo>
                      <a:pt x="1693" y="2577"/>
                    </a:lnTo>
                    <a:lnTo>
                      <a:pt x="1671" y="2579"/>
                    </a:lnTo>
                    <a:lnTo>
                      <a:pt x="1649" y="2581"/>
                    </a:lnTo>
                    <a:lnTo>
                      <a:pt x="1625" y="2585"/>
                    </a:lnTo>
                    <a:lnTo>
                      <a:pt x="1603" y="2589"/>
                    </a:lnTo>
                    <a:lnTo>
                      <a:pt x="1580" y="2594"/>
                    </a:lnTo>
                    <a:lnTo>
                      <a:pt x="1557" y="2599"/>
                    </a:lnTo>
                    <a:lnTo>
                      <a:pt x="1532" y="2604"/>
                    </a:lnTo>
                    <a:lnTo>
                      <a:pt x="1509" y="2609"/>
                    </a:lnTo>
                    <a:lnTo>
                      <a:pt x="1485" y="2616"/>
                    </a:lnTo>
                    <a:lnTo>
                      <a:pt x="1462" y="2621"/>
                    </a:lnTo>
                    <a:lnTo>
                      <a:pt x="1438" y="2628"/>
                    </a:lnTo>
                    <a:lnTo>
                      <a:pt x="1412" y="2634"/>
                    </a:lnTo>
                    <a:lnTo>
                      <a:pt x="1387" y="2641"/>
                    </a:lnTo>
                    <a:lnTo>
                      <a:pt x="1362" y="2647"/>
                    </a:lnTo>
                    <a:lnTo>
                      <a:pt x="1337" y="2654"/>
                    </a:lnTo>
                    <a:lnTo>
                      <a:pt x="1311" y="2660"/>
                    </a:lnTo>
                    <a:lnTo>
                      <a:pt x="1284" y="2667"/>
                    </a:lnTo>
                    <a:lnTo>
                      <a:pt x="1258" y="2674"/>
                    </a:lnTo>
                    <a:lnTo>
                      <a:pt x="1232" y="2680"/>
                    </a:lnTo>
                    <a:lnTo>
                      <a:pt x="1204" y="2685"/>
                    </a:lnTo>
                    <a:lnTo>
                      <a:pt x="1176" y="2691"/>
                    </a:lnTo>
                    <a:lnTo>
                      <a:pt x="1148" y="2696"/>
                    </a:lnTo>
                    <a:lnTo>
                      <a:pt x="1148" y="2618"/>
                    </a:lnTo>
                    <a:lnTo>
                      <a:pt x="1142" y="2544"/>
                    </a:lnTo>
                    <a:lnTo>
                      <a:pt x="1130" y="2477"/>
                    </a:lnTo>
                    <a:lnTo>
                      <a:pt x="1114" y="2411"/>
                    </a:lnTo>
                    <a:lnTo>
                      <a:pt x="1093" y="2349"/>
                    </a:lnTo>
                    <a:lnTo>
                      <a:pt x="1069" y="2291"/>
                    </a:lnTo>
                    <a:lnTo>
                      <a:pt x="1042" y="2235"/>
                    </a:lnTo>
                    <a:lnTo>
                      <a:pt x="1013" y="2180"/>
                    </a:lnTo>
                    <a:lnTo>
                      <a:pt x="980" y="2127"/>
                    </a:lnTo>
                    <a:lnTo>
                      <a:pt x="949" y="2075"/>
                    </a:lnTo>
                    <a:lnTo>
                      <a:pt x="916" y="2024"/>
                    </a:lnTo>
                    <a:lnTo>
                      <a:pt x="884" y="1973"/>
                    </a:lnTo>
                    <a:lnTo>
                      <a:pt x="851" y="1920"/>
                    </a:lnTo>
                    <a:lnTo>
                      <a:pt x="819" y="1867"/>
                    </a:lnTo>
                    <a:lnTo>
                      <a:pt x="790" y="1811"/>
                    </a:lnTo>
                    <a:lnTo>
                      <a:pt x="763" y="1754"/>
                    </a:lnTo>
                    <a:lnTo>
                      <a:pt x="738" y="1697"/>
                    </a:lnTo>
                    <a:lnTo>
                      <a:pt x="715" y="1639"/>
                    </a:lnTo>
                    <a:lnTo>
                      <a:pt x="692" y="1582"/>
                    </a:lnTo>
                    <a:lnTo>
                      <a:pt x="671" y="1525"/>
                    </a:lnTo>
                    <a:lnTo>
                      <a:pt x="649" y="1468"/>
                    </a:lnTo>
                    <a:lnTo>
                      <a:pt x="629" y="1410"/>
                    </a:lnTo>
                    <a:lnTo>
                      <a:pt x="610" y="1353"/>
                    </a:lnTo>
                    <a:lnTo>
                      <a:pt x="590" y="1297"/>
                    </a:lnTo>
                    <a:lnTo>
                      <a:pt x="571" y="1240"/>
                    </a:lnTo>
                    <a:lnTo>
                      <a:pt x="551" y="1183"/>
                    </a:lnTo>
                    <a:lnTo>
                      <a:pt x="530" y="1125"/>
                    </a:lnTo>
                    <a:lnTo>
                      <a:pt x="510" y="1069"/>
                    </a:lnTo>
                    <a:lnTo>
                      <a:pt x="488" y="1011"/>
                    </a:lnTo>
                    <a:lnTo>
                      <a:pt x="466" y="954"/>
                    </a:lnTo>
                    <a:lnTo>
                      <a:pt x="443" y="896"/>
                    </a:lnTo>
                    <a:lnTo>
                      <a:pt x="417" y="838"/>
                    </a:lnTo>
                    <a:lnTo>
                      <a:pt x="406" y="814"/>
                    </a:lnTo>
                    <a:lnTo>
                      <a:pt x="390" y="790"/>
                    </a:lnTo>
                    <a:lnTo>
                      <a:pt x="373" y="766"/>
                    </a:lnTo>
                    <a:lnTo>
                      <a:pt x="353" y="740"/>
                    </a:lnTo>
                    <a:lnTo>
                      <a:pt x="332" y="716"/>
                    </a:lnTo>
                    <a:lnTo>
                      <a:pt x="308" y="690"/>
                    </a:lnTo>
                    <a:lnTo>
                      <a:pt x="284" y="665"/>
                    </a:lnTo>
                    <a:lnTo>
                      <a:pt x="261" y="638"/>
                    </a:lnTo>
                    <a:lnTo>
                      <a:pt x="237" y="614"/>
                    </a:lnTo>
                    <a:lnTo>
                      <a:pt x="213" y="589"/>
                    </a:lnTo>
                    <a:lnTo>
                      <a:pt x="190" y="563"/>
                    </a:lnTo>
                    <a:lnTo>
                      <a:pt x="168" y="537"/>
                    </a:lnTo>
                    <a:lnTo>
                      <a:pt x="149" y="513"/>
                    </a:lnTo>
                    <a:lnTo>
                      <a:pt x="131" y="489"/>
                    </a:lnTo>
                    <a:lnTo>
                      <a:pt x="116" y="465"/>
                    </a:lnTo>
                    <a:lnTo>
                      <a:pt x="103" y="440"/>
                    </a:lnTo>
                    <a:lnTo>
                      <a:pt x="86" y="394"/>
                    </a:lnTo>
                    <a:lnTo>
                      <a:pt x="72" y="351"/>
                    </a:lnTo>
                    <a:lnTo>
                      <a:pt x="62" y="307"/>
                    </a:lnTo>
                    <a:lnTo>
                      <a:pt x="52" y="264"/>
                    </a:lnTo>
                    <a:lnTo>
                      <a:pt x="43" y="220"/>
                    </a:lnTo>
                    <a:lnTo>
                      <a:pt x="31" y="176"/>
                    </a:lnTo>
                    <a:lnTo>
                      <a:pt x="18" y="130"/>
                    </a:lnTo>
                    <a:lnTo>
                      <a:pt x="0" y="85"/>
                    </a:lnTo>
                    <a:lnTo>
                      <a:pt x="26" y="85"/>
                    </a:lnTo>
                    <a:lnTo>
                      <a:pt x="50" y="83"/>
                    </a:lnTo>
                    <a:lnTo>
                      <a:pt x="76" y="79"/>
                    </a:lnTo>
                    <a:lnTo>
                      <a:pt x="101" y="75"/>
                    </a:lnTo>
                    <a:lnTo>
                      <a:pt x="127" y="69"/>
                    </a:lnTo>
                    <a:lnTo>
                      <a:pt x="152" y="63"/>
                    </a:lnTo>
                    <a:lnTo>
                      <a:pt x="176" y="56"/>
                    </a:lnTo>
                    <a:lnTo>
                      <a:pt x="202" y="49"/>
                    </a:lnTo>
                    <a:lnTo>
                      <a:pt x="228" y="41"/>
                    </a:lnTo>
                    <a:lnTo>
                      <a:pt x="253" y="33"/>
                    </a:lnTo>
                    <a:lnTo>
                      <a:pt x="278" y="27"/>
                    </a:lnTo>
                    <a:lnTo>
                      <a:pt x="303" y="20"/>
                    </a:lnTo>
                    <a:lnTo>
                      <a:pt x="327" y="14"/>
                    </a:lnTo>
                    <a:lnTo>
                      <a:pt x="354" y="8"/>
                    </a:lnTo>
                    <a:lnTo>
                      <a:pt x="379" y="5"/>
                    </a:lnTo>
                    <a:lnTo>
                      <a:pt x="405" y="2"/>
                    </a:lnTo>
                    <a:lnTo>
                      <a:pt x="423" y="1"/>
                    </a:lnTo>
                    <a:lnTo>
                      <a:pt x="442" y="0"/>
                    </a:lnTo>
                    <a:lnTo>
                      <a:pt x="460" y="0"/>
                    </a:lnTo>
                    <a:lnTo>
                      <a:pt x="478" y="0"/>
                    </a:lnTo>
                    <a:lnTo>
                      <a:pt x="495" y="1"/>
                    </a:lnTo>
                    <a:lnTo>
                      <a:pt x="514" y="3"/>
                    </a:lnTo>
                    <a:lnTo>
                      <a:pt x="531" y="5"/>
                    </a:lnTo>
                    <a:lnTo>
                      <a:pt x="550" y="7"/>
                    </a:lnTo>
                    <a:lnTo>
                      <a:pt x="567" y="9"/>
                    </a:lnTo>
                    <a:lnTo>
                      <a:pt x="584" y="13"/>
                    </a:lnTo>
                    <a:lnTo>
                      <a:pt x="601" y="16"/>
                    </a:lnTo>
                    <a:lnTo>
                      <a:pt x="619" y="20"/>
                    </a:lnTo>
                    <a:lnTo>
                      <a:pt x="637" y="25"/>
                    </a:lnTo>
                    <a:lnTo>
                      <a:pt x="654" y="29"/>
                    </a:lnTo>
                    <a:lnTo>
                      <a:pt x="672" y="34"/>
                    </a:lnTo>
                    <a:lnTo>
                      <a:pt x="690" y="39"/>
                    </a:lnTo>
                    <a:lnTo>
                      <a:pt x="704" y="43"/>
                    </a:lnTo>
                    <a:lnTo>
                      <a:pt x="716" y="48"/>
                    </a:lnTo>
                    <a:lnTo>
                      <a:pt x="729" y="52"/>
                    </a:lnTo>
                    <a:lnTo>
                      <a:pt x="744" y="56"/>
                    </a:lnTo>
                    <a:lnTo>
                      <a:pt x="757" y="61"/>
                    </a:lnTo>
                    <a:lnTo>
                      <a:pt x="771" y="67"/>
                    </a:lnTo>
                    <a:lnTo>
                      <a:pt x="785" y="71"/>
                    </a:lnTo>
                    <a:lnTo>
                      <a:pt x="798" y="77"/>
                    </a:lnTo>
                    <a:lnTo>
                      <a:pt x="811" y="84"/>
                    </a:lnTo>
                    <a:lnTo>
                      <a:pt x="824" y="90"/>
                    </a:lnTo>
                    <a:lnTo>
                      <a:pt x="835" y="98"/>
                    </a:lnTo>
                    <a:lnTo>
                      <a:pt x="847" y="106"/>
                    </a:lnTo>
                    <a:lnTo>
                      <a:pt x="857" y="114"/>
                    </a:lnTo>
                    <a:lnTo>
                      <a:pt x="868" y="124"/>
                    </a:lnTo>
                    <a:lnTo>
                      <a:pt x="877" y="133"/>
                    </a:lnTo>
                    <a:lnTo>
                      <a:pt x="886" y="144"/>
                    </a:lnTo>
                    <a:lnTo>
                      <a:pt x="904" y="175"/>
                    </a:lnTo>
                    <a:lnTo>
                      <a:pt x="916" y="209"/>
                    </a:lnTo>
                    <a:lnTo>
                      <a:pt x="926" y="243"/>
                    </a:lnTo>
                    <a:lnTo>
                      <a:pt x="935" y="279"/>
                    </a:lnTo>
                    <a:lnTo>
                      <a:pt x="943" y="315"/>
                    </a:lnTo>
                    <a:lnTo>
                      <a:pt x="952" y="351"/>
                    </a:lnTo>
                    <a:lnTo>
                      <a:pt x="964" y="384"/>
                    </a:lnTo>
                    <a:lnTo>
                      <a:pt x="982" y="414"/>
                    </a:lnTo>
                    <a:lnTo>
                      <a:pt x="994" y="429"/>
                    </a:lnTo>
                    <a:lnTo>
                      <a:pt x="1004" y="442"/>
                    </a:lnTo>
                    <a:lnTo>
                      <a:pt x="1016" y="457"/>
                    </a:lnTo>
                    <a:lnTo>
                      <a:pt x="1027" y="471"/>
                    </a:lnTo>
                    <a:lnTo>
                      <a:pt x="1040" y="483"/>
                    </a:lnTo>
                    <a:lnTo>
                      <a:pt x="1052" y="496"/>
                    </a:lnTo>
                    <a:lnTo>
                      <a:pt x="1065" y="509"/>
                    </a:lnTo>
                    <a:lnTo>
                      <a:pt x="1079" y="520"/>
                    </a:lnTo>
                    <a:lnTo>
                      <a:pt x="1093" y="532"/>
                    </a:lnTo>
                    <a:lnTo>
                      <a:pt x="1108" y="542"/>
                    </a:lnTo>
                    <a:lnTo>
                      <a:pt x="1123" y="554"/>
                    </a:lnTo>
                    <a:lnTo>
                      <a:pt x="1138" y="563"/>
                    </a:lnTo>
                    <a:lnTo>
                      <a:pt x="1153" y="573"/>
                    </a:lnTo>
                    <a:lnTo>
                      <a:pt x="1169" y="580"/>
                    </a:lnTo>
                    <a:lnTo>
                      <a:pt x="1185" y="588"/>
                    </a:lnTo>
                    <a:lnTo>
                      <a:pt x="1201" y="595"/>
                    </a:lnTo>
                    <a:lnTo>
                      <a:pt x="1211" y="597"/>
                    </a:lnTo>
                    <a:lnTo>
                      <a:pt x="1221" y="600"/>
                    </a:lnTo>
                    <a:lnTo>
                      <a:pt x="1232" y="603"/>
                    </a:lnTo>
                    <a:lnTo>
                      <a:pt x="1243" y="605"/>
                    </a:lnTo>
                    <a:lnTo>
                      <a:pt x="1254" y="607"/>
                    </a:lnTo>
                    <a:lnTo>
                      <a:pt x="1267" y="609"/>
                    </a:lnTo>
                    <a:lnTo>
                      <a:pt x="1280" y="610"/>
                    </a:lnTo>
                    <a:lnTo>
                      <a:pt x="1293" y="611"/>
                    </a:lnTo>
                    <a:lnTo>
                      <a:pt x="1306" y="611"/>
                    </a:lnTo>
                    <a:lnTo>
                      <a:pt x="1319" y="612"/>
                    </a:lnTo>
                    <a:lnTo>
                      <a:pt x="1332" y="611"/>
                    </a:lnTo>
                    <a:lnTo>
                      <a:pt x="1344" y="611"/>
                    </a:lnTo>
                    <a:lnTo>
                      <a:pt x="1356" y="610"/>
                    </a:lnTo>
                    <a:lnTo>
                      <a:pt x="1367" y="608"/>
                    </a:lnTo>
                    <a:lnTo>
                      <a:pt x="1377" y="606"/>
                    </a:lnTo>
                    <a:lnTo>
                      <a:pt x="1386" y="604"/>
                    </a:lnTo>
                    <a:lnTo>
                      <a:pt x="1377" y="685"/>
                    </a:lnTo>
                    <a:lnTo>
                      <a:pt x="1363" y="766"/>
                    </a:lnTo>
                    <a:lnTo>
                      <a:pt x="1349" y="846"/>
                    </a:lnTo>
                    <a:lnTo>
                      <a:pt x="1333" y="927"/>
                    </a:lnTo>
                    <a:lnTo>
                      <a:pt x="1317" y="1009"/>
                    </a:lnTo>
                    <a:lnTo>
                      <a:pt x="1301" y="1090"/>
                    </a:lnTo>
                    <a:lnTo>
                      <a:pt x="1288" y="1171"/>
                    </a:lnTo>
                    <a:lnTo>
                      <a:pt x="1278" y="1250"/>
                    </a:lnTo>
                    <a:lnTo>
                      <a:pt x="1281" y="1275"/>
                    </a:lnTo>
                    <a:lnTo>
                      <a:pt x="1289" y="1303"/>
                    </a:lnTo>
                    <a:lnTo>
                      <a:pt x="1298" y="1332"/>
                    </a:lnTo>
                    <a:lnTo>
                      <a:pt x="1311" y="1362"/>
                    </a:lnTo>
                    <a:lnTo>
                      <a:pt x="1327" y="1389"/>
                    </a:lnTo>
                    <a:lnTo>
                      <a:pt x="1343" y="1414"/>
                    </a:lnTo>
                    <a:lnTo>
                      <a:pt x="1361" y="1434"/>
                    </a:lnTo>
                    <a:lnTo>
                      <a:pt x="1380" y="1447"/>
                    </a:lnTo>
                    <a:lnTo>
                      <a:pt x="1403" y="1461"/>
                    </a:lnTo>
                    <a:lnTo>
                      <a:pt x="1427" y="1473"/>
                    </a:lnTo>
                    <a:lnTo>
                      <a:pt x="1450" y="1487"/>
                    </a:lnTo>
                    <a:lnTo>
                      <a:pt x="1473" y="1503"/>
                    </a:lnTo>
                    <a:lnTo>
                      <a:pt x="1496" y="1519"/>
                    </a:lnTo>
                    <a:lnTo>
                      <a:pt x="1518" y="1535"/>
                    </a:lnTo>
                    <a:lnTo>
                      <a:pt x="1541" y="1553"/>
                    </a:lnTo>
                    <a:lnTo>
                      <a:pt x="1562" y="1573"/>
                    </a:lnTo>
                    <a:lnTo>
                      <a:pt x="1583" y="1593"/>
                    </a:lnTo>
                    <a:lnTo>
                      <a:pt x="1604" y="1614"/>
                    </a:lnTo>
                    <a:lnTo>
                      <a:pt x="1624" y="1635"/>
                    </a:lnTo>
                    <a:lnTo>
                      <a:pt x="1643" y="1659"/>
                    </a:lnTo>
                    <a:lnTo>
                      <a:pt x="1662" y="1682"/>
                    </a:lnTo>
                    <a:lnTo>
                      <a:pt x="1680" y="1706"/>
                    </a:lnTo>
                    <a:lnTo>
                      <a:pt x="1697" y="1730"/>
                    </a:lnTo>
                    <a:lnTo>
                      <a:pt x="1714" y="1756"/>
                    </a:lnTo>
                    <a:lnTo>
                      <a:pt x="1728" y="1782"/>
                    </a:lnTo>
                    <a:lnTo>
                      <a:pt x="1741" y="1808"/>
                    </a:lnTo>
                    <a:lnTo>
                      <a:pt x="1756" y="1834"/>
                    </a:lnTo>
                    <a:lnTo>
                      <a:pt x="1769" y="1863"/>
                    </a:lnTo>
                    <a:lnTo>
                      <a:pt x="1781" y="1892"/>
                    </a:lnTo>
                    <a:lnTo>
                      <a:pt x="1794" y="1921"/>
                    </a:lnTo>
                    <a:lnTo>
                      <a:pt x="1806" y="1951"/>
                    </a:lnTo>
                    <a:lnTo>
                      <a:pt x="1819" y="1981"/>
                    </a:lnTo>
                    <a:lnTo>
                      <a:pt x="1830" y="2012"/>
                    </a:lnTo>
                    <a:lnTo>
                      <a:pt x="1842" y="2041"/>
                    </a:lnTo>
                    <a:lnTo>
                      <a:pt x="1853" y="2073"/>
                    </a:lnTo>
                    <a:lnTo>
                      <a:pt x="1866" y="2101"/>
                    </a:lnTo>
                    <a:lnTo>
                      <a:pt x="1876" y="2131"/>
                    </a:lnTo>
                    <a:lnTo>
                      <a:pt x="1887" y="2158"/>
                    </a:lnTo>
                    <a:lnTo>
                      <a:pt x="1898" y="2187"/>
                    </a:lnTo>
                    <a:lnTo>
                      <a:pt x="1909" y="2214"/>
                    </a:lnTo>
                    <a:close/>
                  </a:path>
                </a:pathLst>
              </a:custGeom>
              <a:solidFill>
                <a:srgbClr val="FF8F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5" name="Freeform 37">
                <a:extLst>
                  <a:ext uri="{FF2B5EF4-FFF2-40B4-BE49-F238E27FC236}">
                    <a16:creationId xmlns:a16="http://schemas.microsoft.com/office/drawing/2014/main" id="{B415F5A4-DC36-8B89-8949-DC40CC44F6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9" y="1234"/>
                <a:ext cx="345" cy="446"/>
              </a:xfrm>
              <a:custGeom>
                <a:avLst/>
                <a:gdLst>
                  <a:gd name="T0" fmla="*/ 2335 w 2415"/>
                  <a:gd name="T1" fmla="*/ 3104 h 3120"/>
                  <a:gd name="T2" fmla="*/ 2241 w 2415"/>
                  <a:gd name="T3" fmla="*/ 3042 h 3120"/>
                  <a:gd name="T4" fmla="*/ 2151 w 2415"/>
                  <a:gd name="T5" fmla="*/ 2964 h 3120"/>
                  <a:gd name="T6" fmla="*/ 2055 w 2415"/>
                  <a:gd name="T7" fmla="*/ 2903 h 3120"/>
                  <a:gd name="T8" fmla="*/ 1967 w 2415"/>
                  <a:gd name="T9" fmla="*/ 2882 h 3120"/>
                  <a:gd name="T10" fmla="*/ 1900 w 2415"/>
                  <a:gd name="T11" fmla="*/ 2884 h 3120"/>
                  <a:gd name="T12" fmla="*/ 1837 w 2415"/>
                  <a:gd name="T13" fmla="*/ 2893 h 3120"/>
                  <a:gd name="T14" fmla="*/ 1762 w 2415"/>
                  <a:gd name="T15" fmla="*/ 2902 h 3120"/>
                  <a:gd name="T16" fmla="*/ 1653 w 2415"/>
                  <a:gd name="T17" fmla="*/ 2899 h 3120"/>
                  <a:gd name="T18" fmla="*/ 1526 w 2415"/>
                  <a:gd name="T19" fmla="*/ 2886 h 3120"/>
                  <a:gd name="T20" fmla="*/ 1397 w 2415"/>
                  <a:gd name="T21" fmla="*/ 2874 h 3120"/>
                  <a:gd name="T22" fmla="*/ 1278 w 2415"/>
                  <a:gd name="T23" fmla="*/ 2878 h 3120"/>
                  <a:gd name="T24" fmla="*/ 1170 w 2415"/>
                  <a:gd name="T25" fmla="*/ 2906 h 3120"/>
                  <a:gd name="T26" fmla="*/ 1062 w 2415"/>
                  <a:gd name="T27" fmla="*/ 2949 h 3120"/>
                  <a:gd name="T28" fmla="*/ 955 w 2415"/>
                  <a:gd name="T29" fmla="*/ 2998 h 3120"/>
                  <a:gd name="T30" fmla="*/ 848 w 2415"/>
                  <a:gd name="T31" fmla="*/ 3039 h 3120"/>
                  <a:gd name="T32" fmla="*/ 770 w 2415"/>
                  <a:gd name="T33" fmla="*/ 3058 h 3120"/>
                  <a:gd name="T34" fmla="*/ 698 w 2415"/>
                  <a:gd name="T35" fmla="*/ 3065 h 3120"/>
                  <a:gd name="T36" fmla="*/ 626 w 2415"/>
                  <a:gd name="T37" fmla="*/ 3065 h 3120"/>
                  <a:gd name="T38" fmla="*/ 555 w 2415"/>
                  <a:gd name="T39" fmla="*/ 3063 h 3120"/>
                  <a:gd name="T40" fmla="*/ 20 w 2415"/>
                  <a:gd name="T41" fmla="*/ 10 h 3120"/>
                  <a:gd name="T42" fmla="*/ 61 w 2415"/>
                  <a:gd name="T43" fmla="*/ 31 h 3120"/>
                  <a:gd name="T44" fmla="*/ 101 w 2415"/>
                  <a:gd name="T45" fmla="*/ 52 h 3120"/>
                  <a:gd name="T46" fmla="*/ 142 w 2415"/>
                  <a:gd name="T47" fmla="*/ 70 h 3120"/>
                  <a:gd name="T48" fmla="*/ 204 w 2415"/>
                  <a:gd name="T49" fmla="*/ 81 h 3120"/>
                  <a:gd name="T50" fmla="*/ 283 w 2415"/>
                  <a:gd name="T51" fmla="*/ 81 h 3120"/>
                  <a:gd name="T52" fmla="*/ 360 w 2415"/>
                  <a:gd name="T53" fmla="*/ 75 h 3120"/>
                  <a:gd name="T54" fmla="*/ 438 w 2415"/>
                  <a:gd name="T55" fmla="*/ 76 h 3120"/>
                  <a:gd name="T56" fmla="*/ 556 w 2415"/>
                  <a:gd name="T57" fmla="*/ 109 h 3120"/>
                  <a:gd name="T58" fmla="*/ 703 w 2415"/>
                  <a:gd name="T59" fmla="*/ 172 h 3120"/>
                  <a:gd name="T60" fmla="*/ 845 w 2415"/>
                  <a:gd name="T61" fmla="*/ 239 h 3120"/>
                  <a:gd name="T62" fmla="*/ 993 w 2415"/>
                  <a:gd name="T63" fmla="*/ 298 h 3120"/>
                  <a:gd name="T64" fmla="*/ 1123 w 2415"/>
                  <a:gd name="T65" fmla="*/ 327 h 3120"/>
                  <a:gd name="T66" fmla="*/ 1246 w 2415"/>
                  <a:gd name="T67" fmla="*/ 329 h 3120"/>
                  <a:gd name="T68" fmla="*/ 1379 w 2415"/>
                  <a:gd name="T69" fmla="*/ 319 h 3120"/>
                  <a:gd name="T70" fmla="*/ 1499 w 2415"/>
                  <a:gd name="T71" fmla="*/ 304 h 3120"/>
                  <a:gd name="T72" fmla="*/ 1605 w 2415"/>
                  <a:gd name="T73" fmla="*/ 414 h 3120"/>
                  <a:gd name="T74" fmla="*/ 1665 w 2415"/>
                  <a:gd name="T75" fmla="*/ 618 h 3120"/>
                  <a:gd name="T76" fmla="*/ 1690 w 2415"/>
                  <a:gd name="T77" fmla="*/ 808 h 3120"/>
                  <a:gd name="T78" fmla="*/ 1722 w 2415"/>
                  <a:gd name="T79" fmla="*/ 1017 h 3120"/>
                  <a:gd name="T80" fmla="*/ 1784 w 2415"/>
                  <a:gd name="T81" fmla="*/ 1206 h 3120"/>
                  <a:gd name="T82" fmla="*/ 1904 w 2415"/>
                  <a:gd name="T83" fmla="*/ 1414 h 3120"/>
                  <a:gd name="T84" fmla="*/ 2054 w 2415"/>
                  <a:gd name="T85" fmla="*/ 1655 h 3120"/>
                  <a:gd name="T86" fmla="*/ 2173 w 2415"/>
                  <a:gd name="T87" fmla="*/ 1864 h 3120"/>
                  <a:gd name="T88" fmla="*/ 2246 w 2415"/>
                  <a:gd name="T89" fmla="*/ 2096 h 3120"/>
                  <a:gd name="T90" fmla="*/ 2294 w 2415"/>
                  <a:gd name="T91" fmla="*/ 2388 h 3120"/>
                  <a:gd name="T92" fmla="*/ 2323 w 2415"/>
                  <a:gd name="T93" fmla="*/ 2663 h 3120"/>
                  <a:gd name="T94" fmla="*/ 2372 w 2415"/>
                  <a:gd name="T95" fmla="*/ 2956 h 3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15" h="3120">
                    <a:moveTo>
                      <a:pt x="2415" y="3120"/>
                    </a:moveTo>
                    <a:lnTo>
                      <a:pt x="2387" y="3118"/>
                    </a:lnTo>
                    <a:lnTo>
                      <a:pt x="2361" y="3113"/>
                    </a:lnTo>
                    <a:lnTo>
                      <a:pt x="2335" y="3104"/>
                    </a:lnTo>
                    <a:lnTo>
                      <a:pt x="2311" y="3092"/>
                    </a:lnTo>
                    <a:lnTo>
                      <a:pt x="2288" y="3077"/>
                    </a:lnTo>
                    <a:lnTo>
                      <a:pt x="2265" y="3060"/>
                    </a:lnTo>
                    <a:lnTo>
                      <a:pt x="2241" y="3042"/>
                    </a:lnTo>
                    <a:lnTo>
                      <a:pt x="2219" y="3023"/>
                    </a:lnTo>
                    <a:lnTo>
                      <a:pt x="2196" y="3004"/>
                    </a:lnTo>
                    <a:lnTo>
                      <a:pt x="2174" y="2984"/>
                    </a:lnTo>
                    <a:lnTo>
                      <a:pt x="2151" y="2964"/>
                    </a:lnTo>
                    <a:lnTo>
                      <a:pt x="2127" y="2946"/>
                    </a:lnTo>
                    <a:lnTo>
                      <a:pt x="2103" y="2929"/>
                    </a:lnTo>
                    <a:lnTo>
                      <a:pt x="2080" y="2914"/>
                    </a:lnTo>
                    <a:lnTo>
                      <a:pt x="2055" y="2903"/>
                    </a:lnTo>
                    <a:lnTo>
                      <a:pt x="2027" y="2893"/>
                    </a:lnTo>
                    <a:lnTo>
                      <a:pt x="2005" y="2887"/>
                    </a:lnTo>
                    <a:lnTo>
                      <a:pt x="1985" y="2885"/>
                    </a:lnTo>
                    <a:lnTo>
                      <a:pt x="1967" y="2882"/>
                    </a:lnTo>
                    <a:lnTo>
                      <a:pt x="1949" y="2881"/>
                    </a:lnTo>
                    <a:lnTo>
                      <a:pt x="1933" y="2881"/>
                    </a:lnTo>
                    <a:lnTo>
                      <a:pt x="1915" y="2882"/>
                    </a:lnTo>
                    <a:lnTo>
                      <a:pt x="1900" y="2884"/>
                    </a:lnTo>
                    <a:lnTo>
                      <a:pt x="1885" y="2886"/>
                    </a:lnTo>
                    <a:lnTo>
                      <a:pt x="1869" y="2888"/>
                    </a:lnTo>
                    <a:lnTo>
                      <a:pt x="1853" y="2890"/>
                    </a:lnTo>
                    <a:lnTo>
                      <a:pt x="1837" y="2893"/>
                    </a:lnTo>
                    <a:lnTo>
                      <a:pt x="1820" y="2896"/>
                    </a:lnTo>
                    <a:lnTo>
                      <a:pt x="1802" y="2899"/>
                    </a:lnTo>
                    <a:lnTo>
                      <a:pt x="1782" y="2901"/>
                    </a:lnTo>
                    <a:lnTo>
                      <a:pt x="1762" y="2902"/>
                    </a:lnTo>
                    <a:lnTo>
                      <a:pt x="1739" y="2903"/>
                    </a:lnTo>
                    <a:lnTo>
                      <a:pt x="1712" y="2903"/>
                    </a:lnTo>
                    <a:lnTo>
                      <a:pt x="1682" y="2902"/>
                    </a:lnTo>
                    <a:lnTo>
                      <a:pt x="1653" y="2899"/>
                    </a:lnTo>
                    <a:lnTo>
                      <a:pt x="1622" y="2896"/>
                    </a:lnTo>
                    <a:lnTo>
                      <a:pt x="1590" y="2893"/>
                    </a:lnTo>
                    <a:lnTo>
                      <a:pt x="1558" y="2889"/>
                    </a:lnTo>
                    <a:lnTo>
                      <a:pt x="1526" y="2886"/>
                    </a:lnTo>
                    <a:lnTo>
                      <a:pt x="1493" y="2883"/>
                    </a:lnTo>
                    <a:lnTo>
                      <a:pt x="1461" y="2879"/>
                    </a:lnTo>
                    <a:lnTo>
                      <a:pt x="1428" y="2876"/>
                    </a:lnTo>
                    <a:lnTo>
                      <a:pt x="1397" y="2874"/>
                    </a:lnTo>
                    <a:lnTo>
                      <a:pt x="1365" y="2873"/>
                    </a:lnTo>
                    <a:lnTo>
                      <a:pt x="1335" y="2873"/>
                    </a:lnTo>
                    <a:lnTo>
                      <a:pt x="1305" y="2875"/>
                    </a:lnTo>
                    <a:lnTo>
                      <a:pt x="1278" y="2878"/>
                    </a:lnTo>
                    <a:lnTo>
                      <a:pt x="1250" y="2883"/>
                    </a:lnTo>
                    <a:lnTo>
                      <a:pt x="1223" y="2889"/>
                    </a:lnTo>
                    <a:lnTo>
                      <a:pt x="1196" y="2897"/>
                    </a:lnTo>
                    <a:lnTo>
                      <a:pt x="1170" y="2906"/>
                    </a:lnTo>
                    <a:lnTo>
                      <a:pt x="1142" y="2916"/>
                    </a:lnTo>
                    <a:lnTo>
                      <a:pt x="1115" y="2927"/>
                    </a:lnTo>
                    <a:lnTo>
                      <a:pt x="1088" y="2938"/>
                    </a:lnTo>
                    <a:lnTo>
                      <a:pt x="1062" y="2949"/>
                    </a:lnTo>
                    <a:lnTo>
                      <a:pt x="1034" y="2961"/>
                    </a:lnTo>
                    <a:lnTo>
                      <a:pt x="1007" y="2974"/>
                    </a:lnTo>
                    <a:lnTo>
                      <a:pt x="982" y="2986"/>
                    </a:lnTo>
                    <a:lnTo>
                      <a:pt x="955" y="2998"/>
                    </a:lnTo>
                    <a:lnTo>
                      <a:pt x="927" y="3009"/>
                    </a:lnTo>
                    <a:lnTo>
                      <a:pt x="900" y="3020"/>
                    </a:lnTo>
                    <a:lnTo>
                      <a:pt x="875" y="3030"/>
                    </a:lnTo>
                    <a:lnTo>
                      <a:pt x="848" y="3039"/>
                    </a:lnTo>
                    <a:lnTo>
                      <a:pt x="820" y="3048"/>
                    </a:lnTo>
                    <a:lnTo>
                      <a:pt x="804" y="3051"/>
                    </a:lnTo>
                    <a:lnTo>
                      <a:pt x="787" y="3055"/>
                    </a:lnTo>
                    <a:lnTo>
                      <a:pt x="770" y="3058"/>
                    </a:lnTo>
                    <a:lnTo>
                      <a:pt x="752" y="3061"/>
                    </a:lnTo>
                    <a:lnTo>
                      <a:pt x="734" y="3063"/>
                    </a:lnTo>
                    <a:lnTo>
                      <a:pt x="717" y="3064"/>
                    </a:lnTo>
                    <a:lnTo>
                      <a:pt x="698" y="3065"/>
                    </a:lnTo>
                    <a:lnTo>
                      <a:pt x="681" y="3065"/>
                    </a:lnTo>
                    <a:lnTo>
                      <a:pt x="663" y="3066"/>
                    </a:lnTo>
                    <a:lnTo>
                      <a:pt x="644" y="3065"/>
                    </a:lnTo>
                    <a:lnTo>
                      <a:pt x="626" y="3065"/>
                    </a:lnTo>
                    <a:lnTo>
                      <a:pt x="609" y="3065"/>
                    </a:lnTo>
                    <a:lnTo>
                      <a:pt x="590" y="3064"/>
                    </a:lnTo>
                    <a:lnTo>
                      <a:pt x="572" y="3063"/>
                    </a:lnTo>
                    <a:lnTo>
                      <a:pt x="555" y="3063"/>
                    </a:lnTo>
                    <a:lnTo>
                      <a:pt x="538" y="3062"/>
                    </a:lnTo>
                    <a:lnTo>
                      <a:pt x="0" y="0"/>
                    </a:lnTo>
                    <a:lnTo>
                      <a:pt x="10" y="5"/>
                    </a:lnTo>
                    <a:lnTo>
                      <a:pt x="20" y="10"/>
                    </a:lnTo>
                    <a:lnTo>
                      <a:pt x="31" y="15"/>
                    </a:lnTo>
                    <a:lnTo>
                      <a:pt x="40" y="20"/>
                    </a:lnTo>
                    <a:lnTo>
                      <a:pt x="51" y="26"/>
                    </a:lnTo>
                    <a:lnTo>
                      <a:pt x="61" y="31"/>
                    </a:lnTo>
                    <a:lnTo>
                      <a:pt x="72" y="36"/>
                    </a:lnTo>
                    <a:lnTo>
                      <a:pt x="81" y="42"/>
                    </a:lnTo>
                    <a:lnTo>
                      <a:pt x="92" y="47"/>
                    </a:lnTo>
                    <a:lnTo>
                      <a:pt x="101" y="52"/>
                    </a:lnTo>
                    <a:lnTo>
                      <a:pt x="112" y="57"/>
                    </a:lnTo>
                    <a:lnTo>
                      <a:pt x="122" y="62"/>
                    </a:lnTo>
                    <a:lnTo>
                      <a:pt x="132" y="66"/>
                    </a:lnTo>
                    <a:lnTo>
                      <a:pt x="142" y="70"/>
                    </a:lnTo>
                    <a:lnTo>
                      <a:pt x="154" y="72"/>
                    </a:lnTo>
                    <a:lnTo>
                      <a:pt x="164" y="75"/>
                    </a:lnTo>
                    <a:lnTo>
                      <a:pt x="185" y="79"/>
                    </a:lnTo>
                    <a:lnTo>
                      <a:pt x="204" y="81"/>
                    </a:lnTo>
                    <a:lnTo>
                      <a:pt x="224" y="83"/>
                    </a:lnTo>
                    <a:lnTo>
                      <a:pt x="243" y="83"/>
                    </a:lnTo>
                    <a:lnTo>
                      <a:pt x="263" y="82"/>
                    </a:lnTo>
                    <a:lnTo>
                      <a:pt x="283" y="81"/>
                    </a:lnTo>
                    <a:lnTo>
                      <a:pt x="302" y="80"/>
                    </a:lnTo>
                    <a:lnTo>
                      <a:pt x="322" y="78"/>
                    </a:lnTo>
                    <a:lnTo>
                      <a:pt x="341" y="76"/>
                    </a:lnTo>
                    <a:lnTo>
                      <a:pt x="360" y="75"/>
                    </a:lnTo>
                    <a:lnTo>
                      <a:pt x="379" y="74"/>
                    </a:lnTo>
                    <a:lnTo>
                      <a:pt x="399" y="74"/>
                    </a:lnTo>
                    <a:lnTo>
                      <a:pt x="418" y="75"/>
                    </a:lnTo>
                    <a:lnTo>
                      <a:pt x="438" y="76"/>
                    </a:lnTo>
                    <a:lnTo>
                      <a:pt x="457" y="79"/>
                    </a:lnTo>
                    <a:lnTo>
                      <a:pt x="477" y="84"/>
                    </a:lnTo>
                    <a:lnTo>
                      <a:pt x="518" y="95"/>
                    </a:lnTo>
                    <a:lnTo>
                      <a:pt x="556" y="109"/>
                    </a:lnTo>
                    <a:lnTo>
                      <a:pt x="593" y="123"/>
                    </a:lnTo>
                    <a:lnTo>
                      <a:pt x="631" y="138"/>
                    </a:lnTo>
                    <a:lnTo>
                      <a:pt x="666" y="155"/>
                    </a:lnTo>
                    <a:lnTo>
                      <a:pt x="703" y="172"/>
                    </a:lnTo>
                    <a:lnTo>
                      <a:pt x="739" y="189"/>
                    </a:lnTo>
                    <a:lnTo>
                      <a:pt x="773" y="206"/>
                    </a:lnTo>
                    <a:lnTo>
                      <a:pt x="809" y="223"/>
                    </a:lnTo>
                    <a:lnTo>
                      <a:pt x="845" y="239"/>
                    </a:lnTo>
                    <a:lnTo>
                      <a:pt x="881" y="256"/>
                    </a:lnTo>
                    <a:lnTo>
                      <a:pt x="918" y="272"/>
                    </a:lnTo>
                    <a:lnTo>
                      <a:pt x="955" y="286"/>
                    </a:lnTo>
                    <a:lnTo>
                      <a:pt x="993" y="298"/>
                    </a:lnTo>
                    <a:lnTo>
                      <a:pt x="1031" y="310"/>
                    </a:lnTo>
                    <a:lnTo>
                      <a:pt x="1072" y="319"/>
                    </a:lnTo>
                    <a:lnTo>
                      <a:pt x="1096" y="323"/>
                    </a:lnTo>
                    <a:lnTo>
                      <a:pt x="1123" y="327"/>
                    </a:lnTo>
                    <a:lnTo>
                      <a:pt x="1151" y="329"/>
                    </a:lnTo>
                    <a:lnTo>
                      <a:pt x="1182" y="330"/>
                    </a:lnTo>
                    <a:lnTo>
                      <a:pt x="1214" y="330"/>
                    </a:lnTo>
                    <a:lnTo>
                      <a:pt x="1246" y="329"/>
                    </a:lnTo>
                    <a:lnTo>
                      <a:pt x="1279" y="328"/>
                    </a:lnTo>
                    <a:lnTo>
                      <a:pt x="1313" y="325"/>
                    </a:lnTo>
                    <a:lnTo>
                      <a:pt x="1345" y="323"/>
                    </a:lnTo>
                    <a:lnTo>
                      <a:pt x="1379" y="319"/>
                    </a:lnTo>
                    <a:lnTo>
                      <a:pt x="1410" y="316"/>
                    </a:lnTo>
                    <a:lnTo>
                      <a:pt x="1441" y="313"/>
                    </a:lnTo>
                    <a:lnTo>
                      <a:pt x="1470" y="309"/>
                    </a:lnTo>
                    <a:lnTo>
                      <a:pt x="1499" y="304"/>
                    </a:lnTo>
                    <a:lnTo>
                      <a:pt x="1524" y="300"/>
                    </a:lnTo>
                    <a:lnTo>
                      <a:pt x="1547" y="296"/>
                    </a:lnTo>
                    <a:lnTo>
                      <a:pt x="1578" y="357"/>
                    </a:lnTo>
                    <a:lnTo>
                      <a:pt x="1605" y="414"/>
                    </a:lnTo>
                    <a:lnTo>
                      <a:pt x="1625" y="468"/>
                    </a:lnTo>
                    <a:lnTo>
                      <a:pt x="1642" y="519"/>
                    </a:lnTo>
                    <a:lnTo>
                      <a:pt x="1656" y="570"/>
                    </a:lnTo>
                    <a:lnTo>
                      <a:pt x="1665" y="618"/>
                    </a:lnTo>
                    <a:lnTo>
                      <a:pt x="1674" y="666"/>
                    </a:lnTo>
                    <a:lnTo>
                      <a:pt x="1679" y="713"/>
                    </a:lnTo>
                    <a:lnTo>
                      <a:pt x="1685" y="760"/>
                    </a:lnTo>
                    <a:lnTo>
                      <a:pt x="1690" y="808"/>
                    </a:lnTo>
                    <a:lnTo>
                      <a:pt x="1696" y="858"/>
                    </a:lnTo>
                    <a:lnTo>
                      <a:pt x="1703" y="908"/>
                    </a:lnTo>
                    <a:lnTo>
                      <a:pt x="1712" y="962"/>
                    </a:lnTo>
                    <a:lnTo>
                      <a:pt x="1722" y="1017"/>
                    </a:lnTo>
                    <a:lnTo>
                      <a:pt x="1737" y="1075"/>
                    </a:lnTo>
                    <a:lnTo>
                      <a:pt x="1754" y="1137"/>
                    </a:lnTo>
                    <a:lnTo>
                      <a:pt x="1765" y="1168"/>
                    </a:lnTo>
                    <a:lnTo>
                      <a:pt x="1784" y="1206"/>
                    </a:lnTo>
                    <a:lnTo>
                      <a:pt x="1807" y="1251"/>
                    </a:lnTo>
                    <a:lnTo>
                      <a:pt x="1837" y="1302"/>
                    </a:lnTo>
                    <a:lnTo>
                      <a:pt x="1869" y="1356"/>
                    </a:lnTo>
                    <a:lnTo>
                      <a:pt x="1904" y="1414"/>
                    </a:lnTo>
                    <a:lnTo>
                      <a:pt x="1941" y="1474"/>
                    </a:lnTo>
                    <a:lnTo>
                      <a:pt x="1978" y="1534"/>
                    </a:lnTo>
                    <a:lnTo>
                      <a:pt x="2017" y="1596"/>
                    </a:lnTo>
                    <a:lnTo>
                      <a:pt x="2054" y="1655"/>
                    </a:lnTo>
                    <a:lnTo>
                      <a:pt x="2088" y="1713"/>
                    </a:lnTo>
                    <a:lnTo>
                      <a:pt x="2121" y="1769"/>
                    </a:lnTo>
                    <a:lnTo>
                      <a:pt x="2149" y="1818"/>
                    </a:lnTo>
                    <a:lnTo>
                      <a:pt x="2173" y="1864"/>
                    </a:lnTo>
                    <a:lnTo>
                      <a:pt x="2191" y="1902"/>
                    </a:lnTo>
                    <a:lnTo>
                      <a:pt x="2203" y="1933"/>
                    </a:lnTo>
                    <a:lnTo>
                      <a:pt x="2227" y="2016"/>
                    </a:lnTo>
                    <a:lnTo>
                      <a:pt x="2246" y="2096"/>
                    </a:lnTo>
                    <a:lnTo>
                      <a:pt x="2263" y="2173"/>
                    </a:lnTo>
                    <a:lnTo>
                      <a:pt x="2275" y="2246"/>
                    </a:lnTo>
                    <a:lnTo>
                      <a:pt x="2286" y="2318"/>
                    </a:lnTo>
                    <a:lnTo>
                      <a:pt x="2294" y="2388"/>
                    </a:lnTo>
                    <a:lnTo>
                      <a:pt x="2302" y="2457"/>
                    </a:lnTo>
                    <a:lnTo>
                      <a:pt x="2309" y="2526"/>
                    </a:lnTo>
                    <a:lnTo>
                      <a:pt x="2315" y="2595"/>
                    </a:lnTo>
                    <a:lnTo>
                      <a:pt x="2323" y="2663"/>
                    </a:lnTo>
                    <a:lnTo>
                      <a:pt x="2332" y="2734"/>
                    </a:lnTo>
                    <a:lnTo>
                      <a:pt x="2342" y="2806"/>
                    </a:lnTo>
                    <a:lnTo>
                      <a:pt x="2354" y="2881"/>
                    </a:lnTo>
                    <a:lnTo>
                      <a:pt x="2372" y="2956"/>
                    </a:lnTo>
                    <a:lnTo>
                      <a:pt x="2391" y="3036"/>
                    </a:lnTo>
                    <a:lnTo>
                      <a:pt x="2415" y="3120"/>
                    </a:lnTo>
                    <a:close/>
                  </a:path>
                </a:pathLst>
              </a:custGeom>
              <a:solidFill>
                <a:srgbClr val="339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6" name="Freeform 38">
                <a:extLst>
                  <a:ext uri="{FF2B5EF4-FFF2-40B4-BE49-F238E27FC236}">
                    <a16:creationId xmlns:a16="http://schemas.microsoft.com/office/drawing/2014/main" id="{242F25AE-6268-3BA8-2A15-532749376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8" y="1636"/>
                <a:ext cx="38" cy="34"/>
              </a:xfrm>
              <a:custGeom>
                <a:avLst/>
                <a:gdLst>
                  <a:gd name="T0" fmla="*/ 128 w 268"/>
                  <a:gd name="T1" fmla="*/ 243 h 243"/>
                  <a:gd name="T2" fmla="*/ 0 w 268"/>
                  <a:gd name="T3" fmla="*/ 20 h 243"/>
                  <a:gd name="T4" fmla="*/ 15 w 268"/>
                  <a:gd name="T5" fmla="*/ 16 h 243"/>
                  <a:gd name="T6" fmla="*/ 30 w 268"/>
                  <a:gd name="T7" fmla="*/ 13 h 243"/>
                  <a:gd name="T8" fmla="*/ 46 w 268"/>
                  <a:gd name="T9" fmla="*/ 9 h 243"/>
                  <a:gd name="T10" fmla="*/ 64 w 268"/>
                  <a:gd name="T11" fmla="*/ 6 h 243"/>
                  <a:gd name="T12" fmla="*/ 82 w 268"/>
                  <a:gd name="T13" fmla="*/ 3 h 243"/>
                  <a:gd name="T14" fmla="*/ 100 w 268"/>
                  <a:gd name="T15" fmla="*/ 1 h 243"/>
                  <a:gd name="T16" fmla="*/ 118 w 268"/>
                  <a:gd name="T17" fmla="*/ 0 h 243"/>
                  <a:gd name="T18" fmla="*/ 136 w 268"/>
                  <a:gd name="T19" fmla="*/ 0 h 243"/>
                  <a:gd name="T20" fmla="*/ 154 w 268"/>
                  <a:gd name="T21" fmla="*/ 1 h 243"/>
                  <a:gd name="T22" fmla="*/ 172 w 268"/>
                  <a:gd name="T23" fmla="*/ 3 h 243"/>
                  <a:gd name="T24" fmla="*/ 189 w 268"/>
                  <a:gd name="T25" fmla="*/ 6 h 243"/>
                  <a:gd name="T26" fmla="*/ 205 w 268"/>
                  <a:gd name="T27" fmla="*/ 10 h 243"/>
                  <a:gd name="T28" fmla="*/ 219 w 268"/>
                  <a:gd name="T29" fmla="*/ 15 h 243"/>
                  <a:gd name="T30" fmla="*/ 232 w 268"/>
                  <a:gd name="T31" fmla="*/ 23 h 243"/>
                  <a:gd name="T32" fmla="*/ 244 w 268"/>
                  <a:gd name="T33" fmla="*/ 31 h 243"/>
                  <a:gd name="T34" fmla="*/ 254 w 268"/>
                  <a:gd name="T35" fmla="*/ 41 h 243"/>
                  <a:gd name="T36" fmla="*/ 264 w 268"/>
                  <a:gd name="T37" fmla="*/ 55 h 243"/>
                  <a:gd name="T38" fmla="*/ 268 w 268"/>
                  <a:gd name="T39" fmla="*/ 71 h 243"/>
                  <a:gd name="T40" fmla="*/ 267 w 268"/>
                  <a:gd name="T41" fmla="*/ 84 h 243"/>
                  <a:gd name="T42" fmla="*/ 261 w 268"/>
                  <a:gd name="T43" fmla="*/ 97 h 243"/>
                  <a:gd name="T44" fmla="*/ 253 w 268"/>
                  <a:gd name="T45" fmla="*/ 110 h 243"/>
                  <a:gd name="T46" fmla="*/ 241 w 268"/>
                  <a:gd name="T47" fmla="*/ 122 h 243"/>
                  <a:gd name="T48" fmla="*/ 227 w 268"/>
                  <a:gd name="T49" fmla="*/ 134 h 243"/>
                  <a:gd name="T50" fmla="*/ 212 w 268"/>
                  <a:gd name="T51" fmla="*/ 146 h 243"/>
                  <a:gd name="T52" fmla="*/ 196 w 268"/>
                  <a:gd name="T53" fmla="*/ 157 h 243"/>
                  <a:gd name="T54" fmla="*/ 181 w 268"/>
                  <a:gd name="T55" fmla="*/ 170 h 243"/>
                  <a:gd name="T56" fmla="*/ 166 w 268"/>
                  <a:gd name="T57" fmla="*/ 181 h 243"/>
                  <a:gd name="T58" fmla="*/ 151 w 268"/>
                  <a:gd name="T59" fmla="*/ 194 h 243"/>
                  <a:gd name="T60" fmla="*/ 141 w 268"/>
                  <a:gd name="T61" fmla="*/ 205 h 243"/>
                  <a:gd name="T62" fmla="*/ 132 w 268"/>
                  <a:gd name="T63" fmla="*/ 217 h 243"/>
                  <a:gd name="T64" fmla="*/ 128 w 268"/>
                  <a:gd name="T65" fmla="*/ 230 h 243"/>
                  <a:gd name="T66" fmla="*/ 128 w 268"/>
                  <a:gd name="T67" fmla="*/ 243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68" h="243">
                    <a:moveTo>
                      <a:pt x="128" y="243"/>
                    </a:moveTo>
                    <a:lnTo>
                      <a:pt x="0" y="20"/>
                    </a:lnTo>
                    <a:lnTo>
                      <a:pt x="15" y="16"/>
                    </a:lnTo>
                    <a:lnTo>
                      <a:pt x="30" y="13"/>
                    </a:lnTo>
                    <a:lnTo>
                      <a:pt x="46" y="9"/>
                    </a:lnTo>
                    <a:lnTo>
                      <a:pt x="64" y="6"/>
                    </a:lnTo>
                    <a:lnTo>
                      <a:pt x="82" y="3"/>
                    </a:lnTo>
                    <a:lnTo>
                      <a:pt x="100" y="1"/>
                    </a:lnTo>
                    <a:lnTo>
                      <a:pt x="118" y="0"/>
                    </a:lnTo>
                    <a:lnTo>
                      <a:pt x="136" y="0"/>
                    </a:lnTo>
                    <a:lnTo>
                      <a:pt x="154" y="1"/>
                    </a:lnTo>
                    <a:lnTo>
                      <a:pt x="172" y="3"/>
                    </a:lnTo>
                    <a:lnTo>
                      <a:pt x="189" y="6"/>
                    </a:lnTo>
                    <a:lnTo>
                      <a:pt x="205" y="10"/>
                    </a:lnTo>
                    <a:lnTo>
                      <a:pt x="219" y="15"/>
                    </a:lnTo>
                    <a:lnTo>
                      <a:pt x="232" y="23"/>
                    </a:lnTo>
                    <a:lnTo>
                      <a:pt x="244" y="31"/>
                    </a:lnTo>
                    <a:lnTo>
                      <a:pt x="254" y="41"/>
                    </a:lnTo>
                    <a:lnTo>
                      <a:pt x="264" y="55"/>
                    </a:lnTo>
                    <a:lnTo>
                      <a:pt x="268" y="71"/>
                    </a:lnTo>
                    <a:lnTo>
                      <a:pt x="267" y="84"/>
                    </a:lnTo>
                    <a:lnTo>
                      <a:pt x="261" y="97"/>
                    </a:lnTo>
                    <a:lnTo>
                      <a:pt x="253" y="110"/>
                    </a:lnTo>
                    <a:lnTo>
                      <a:pt x="241" y="122"/>
                    </a:lnTo>
                    <a:lnTo>
                      <a:pt x="227" y="134"/>
                    </a:lnTo>
                    <a:lnTo>
                      <a:pt x="212" y="146"/>
                    </a:lnTo>
                    <a:lnTo>
                      <a:pt x="196" y="157"/>
                    </a:lnTo>
                    <a:lnTo>
                      <a:pt x="181" y="170"/>
                    </a:lnTo>
                    <a:lnTo>
                      <a:pt x="166" y="181"/>
                    </a:lnTo>
                    <a:lnTo>
                      <a:pt x="151" y="194"/>
                    </a:lnTo>
                    <a:lnTo>
                      <a:pt x="141" y="205"/>
                    </a:lnTo>
                    <a:lnTo>
                      <a:pt x="132" y="217"/>
                    </a:lnTo>
                    <a:lnTo>
                      <a:pt x="128" y="230"/>
                    </a:lnTo>
                    <a:lnTo>
                      <a:pt x="128" y="24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7" name="Freeform 39">
                <a:extLst>
                  <a:ext uri="{FF2B5EF4-FFF2-40B4-BE49-F238E27FC236}">
                    <a16:creationId xmlns:a16="http://schemas.microsoft.com/office/drawing/2014/main" id="{139ACA12-19FE-1BFE-C359-7DFED9D4EF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6" y="1245"/>
                <a:ext cx="100" cy="240"/>
              </a:xfrm>
              <a:custGeom>
                <a:avLst/>
                <a:gdLst>
                  <a:gd name="T0" fmla="*/ 3 w 698"/>
                  <a:gd name="T1" fmla="*/ 57 h 1679"/>
                  <a:gd name="T2" fmla="*/ 9 w 698"/>
                  <a:gd name="T3" fmla="*/ 150 h 1679"/>
                  <a:gd name="T4" fmla="*/ 32 w 698"/>
                  <a:gd name="T5" fmla="*/ 209 h 1679"/>
                  <a:gd name="T6" fmla="*/ 51 w 698"/>
                  <a:gd name="T7" fmla="*/ 239 h 1679"/>
                  <a:gd name="T8" fmla="*/ 71 w 698"/>
                  <a:gd name="T9" fmla="*/ 269 h 1679"/>
                  <a:gd name="T10" fmla="*/ 92 w 698"/>
                  <a:gd name="T11" fmla="*/ 298 h 1679"/>
                  <a:gd name="T12" fmla="*/ 114 w 698"/>
                  <a:gd name="T13" fmla="*/ 325 h 1679"/>
                  <a:gd name="T14" fmla="*/ 137 w 698"/>
                  <a:gd name="T15" fmla="*/ 353 h 1679"/>
                  <a:gd name="T16" fmla="*/ 158 w 698"/>
                  <a:gd name="T17" fmla="*/ 382 h 1679"/>
                  <a:gd name="T18" fmla="*/ 177 w 698"/>
                  <a:gd name="T19" fmla="*/ 414 h 1679"/>
                  <a:gd name="T20" fmla="*/ 197 w 698"/>
                  <a:gd name="T21" fmla="*/ 459 h 1679"/>
                  <a:gd name="T22" fmla="*/ 210 w 698"/>
                  <a:gd name="T23" fmla="*/ 522 h 1679"/>
                  <a:gd name="T24" fmla="*/ 217 w 698"/>
                  <a:gd name="T25" fmla="*/ 585 h 1679"/>
                  <a:gd name="T26" fmla="*/ 235 w 698"/>
                  <a:gd name="T27" fmla="*/ 644 h 1679"/>
                  <a:gd name="T28" fmla="*/ 264 w 698"/>
                  <a:gd name="T29" fmla="*/ 683 h 1679"/>
                  <a:gd name="T30" fmla="*/ 287 w 698"/>
                  <a:gd name="T31" fmla="*/ 662 h 1679"/>
                  <a:gd name="T32" fmla="*/ 305 w 698"/>
                  <a:gd name="T33" fmla="*/ 624 h 1679"/>
                  <a:gd name="T34" fmla="*/ 325 w 698"/>
                  <a:gd name="T35" fmla="*/ 615 h 1679"/>
                  <a:gd name="T36" fmla="*/ 361 w 698"/>
                  <a:gd name="T37" fmla="*/ 696 h 1679"/>
                  <a:gd name="T38" fmla="*/ 406 w 698"/>
                  <a:gd name="T39" fmla="*/ 818 h 1679"/>
                  <a:gd name="T40" fmla="*/ 445 w 698"/>
                  <a:gd name="T41" fmla="*/ 942 h 1679"/>
                  <a:gd name="T42" fmla="*/ 482 w 698"/>
                  <a:gd name="T43" fmla="*/ 1067 h 1679"/>
                  <a:gd name="T44" fmla="*/ 513 w 698"/>
                  <a:gd name="T45" fmla="*/ 1194 h 1679"/>
                  <a:gd name="T46" fmla="*/ 540 w 698"/>
                  <a:gd name="T47" fmla="*/ 1322 h 1679"/>
                  <a:gd name="T48" fmla="*/ 562 w 698"/>
                  <a:gd name="T49" fmla="*/ 1452 h 1679"/>
                  <a:gd name="T50" fmla="*/ 579 w 698"/>
                  <a:gd name="T51" fmla="*/ 1582 h 1679"/>
                  <a:gd name="T52" fmla="*/ 594 w 698"/>
                  <a:gd name="T53" fmla="*/ 1679 h 1679"/>
                  <a:gd name="T54" fmla="*/ 627 w 698"/>
                  <a:gd name="T55" fmla="*/ 1614 h 1679"/>
                  <a:gd name="T56" fmla="*/ 666 w 698"/>
                  <a:gd name="T57" fmla="*/ 1446 h 1679"/>
                  <a:gd name="T58" fmla="*/ 695 w 698"/>
                  <a:gd name="T59" fmla="*/ 1262 h 1679"/>
                  <a:gd name="T60" fmla="*/ 691 w 698"/>
                  <a:gd name="T61" fmla="*/ 1130 h 1679"/>
                  <a:gd name="T62" fmla="*/ 659 w 698"/>
                  <a:gd name="T63" fmla="*/ 1011 h 1679"/>
                  <a:gd name="T64" fmla="*/ 614 w 698"/>
                  <a:gd name="T65" fmla="*/ 895 h 1679"/>
                  <a:gd name="T66" fmla="*/ 571 w 698"/>
                  <a:gd name="T67" fmla="*/ 777 h 1679"/>
                  <a:gd name="T68" fmla="*/ 550 w 698"/>
                  <a:gd name="T69" fmla="*/ 685 h 1679"/>
                  <a:gd name="T70" fmla="*/ 549 w 698"/>
                  <a:gd name="T71" fmla="*/ 609 h 1679"/>
                  <a:gd name="T72" fmla="*/ 546 w 698"/>
                  <a:gd name="T73" fmla="*/ 530 h 1679"/>
                  <a:gd name="T74" fmla="*/ 530 w 698"/>
                  <a:gd name="T75" fmla="*/ 462 h 1679"/>
                  <a:gd name="T76" fmla="*/ 478 w 698"/>
                  <a:gd name="T77" fmla="*/ 396 h 1679"/>
                  <a:gd name="T78" fmla="*/ 433 w 698"/>
                  <a:gd name="T79" fmla="*/ 305 h 1679"/>
                  <a:gd name="T80" fmla="*/ 409 w 698"/>
                  <a:gd name="T81" fmla="*/ 209 h 1679"/>
                  <a:gd name="T82" fmla="*/ 386 w 698"/>
                  <a:gd name="T83" fmla="*/ 108 h 1679"/>
                  <a:gd name="T84" fmla="*/ 344 w 698"/>
                  <a:gd name="T85" fmla="*/ 46 h 1679"/>
                  <a:gd name="T86" fmla="*/ 298 w 698"/>
                  <a:gd name="T87" fmla="*/ 30 h 1679"/>
                  <a:gd name="T88" fmla="*/ 251 w 698"/>
                  <a:gd name="T89" fmla="*/ 16 h 1679"/>
                  <a:gd name="T90" fmla="*/ 202 w 698"/>
                  <a:gd name="T91" fmla="*/ 8 h 1679"/>
                  <a:gd name="T92" fmla="*/ 155 w 698"/>
                  <a:gd name="T93" fmla="*/ 2 h 1679"/>
                  <a:gd name="T94" fmla="*/ 109 w 698"/>
                  <a:gd name="T95" fmla="*/ 0 h 1679"/>
                  <a:gd name="T96" fmla="*/ 64 w 698"/>
                  <a:gd name="T97" fmla="*/ 2 h 1679"/>
                  <a:gd name="T98" fmla="*/ 21 w 698"/>
                  <a:gd name="T99" fmla="*/ 8 h 1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98" h="1679">
                    <a:moveTo>
                      <a:pt x="0" y="12"/>
                    </a:moveTo>
                    <a:lnTo>
                      <a:pt x="3" y="57"/>
                    </a:lnTo>
                    <a:lnTo>
                      <a:pt x="5" y="105"/>
                    </a:lnTo>
                    <a:lnTo>
                      <a:pt x="9" y="150"/>
                    </a:lnTo>
                    <a:lnTo>
                      <a:pt x="24" y="193"/>
                    </a:lnTo>
                    <a:lnTo>
                      <a:pt x="32" y="209"/>
                    </a:lnTo>
                    <a:lnTo>
                      <a:pt x="42" y="224"/>
                    </a:lnTo>
                    <a:lnTo>
                      <a:pt x="51" y="239"/>
                    </a:lnTo>
                    <a:lnTo>
                      <a:pt x="61" y="255"/>
                    </a:lnTo>
                    <a:lnTo>
                      <a:pt x="71" y="269"/>
                    </a:lnTo>
                    <a:lnTo>
                      <a:pt x="82" y="283"/>
                    </a:lnTo>
                    <a:lnTo>
                      <a:pt x="92" y="298"/>
                    </a:lnTo>
                    <a:lnTo>
                      <a:pt x="104" y="311"/>
                    </a:lnTo>
                    <a:lnTo>
                      <a:pt x="114" y="325"/>
                    </a:lnTo>
                    <a:lnTo>
                      <a:pt x="127" y="339"/>
                    </a:lnTo>
                    <a:lnTo>
                      <a:pt x="137" y="353"/>
                    </a:lnTo>
                    <a:lnTo>
                      <a:pt x="148" y="367"/>
                    </a:lnTo>
                    <a:lnTo>
                      <a:pt x="158" y="382"/>
                    </a:lnTo>
                    <a:lnTo>
                      <a:pt x="168" y="398"/>
                    </a:lnTo>
                    <a:lnTo>
                      <a:pt x="177" y="414"/>
                    </a:lnTo>
                    <a:lnTo>
                      <a:pt x="186" y="430"/>
                    </a:lnTo>
                    <a:lnTo>
                      <a:pt x="197" y="459"/>
                    </a:lnTo>
                    <a:lnTo>
                      <a:pt x="205" y="490"/>
                    </a:lnTo>
                    <a:lnTo>
                      <a:pt x="210" y="522"/>
                    </a:lnTo>
                    <a:lnTo>
                      <a:pt x="214" y="553"/>
                    </a:lnTo>
                    <a:lnTo>
                      <a:pt x="217" y="585"/>
                    </a:lnTo>
                    <a:lnTo>
                      <a:pt x="224" y="616"/>
                    </a:lnTo>
                    <a:lnTo>
                      <a:pt x="235" y="644"/>
                    </a:lnTo>
                    <a:lnTo>
                      <a:pt x="251" y="671"/>
                    </a:lnTo>
                    <a:lnTo>
                      <a:pt x="264" y="683"/>
                    </a:lnTo>
                    <a:lnTo>
                      <a:pt x="277" y="677"/>
                    </a:lnTo>
                    <a:lnTo>
                      <a:pt x="287" y="662"/>
                    </a:lnTo>
                    <a:lnTo>
                      <a:pt x="297" y="643"/>
                    </a:lnTo>
                    <a:lnTo>
                      <a:pt x="305" y="624"/>
                    </a:lnTo>
                    <a:lnTo>
                      <a:pt x="315" y="614"/>
                    </a:lnTo>
                    <a:lnTo>
                      <a:pt x="325" y="615"/>
                    </a:lnTo>
                    <a:lnTo>
                      <a:pt x="337" y="635"/>
                    </a:lnTo>
                    <a:lnTo>
                      <a:pt x="361" y="696"/>
                    </a:lnTo>
                    <a:lnTo>
                      <a:pt x="384" y="756"/>
                    </a:lnTo>
                    <a:lnTo>
                      <a:pt x="406" y="818"/>
                    </a:lnTo>
                    <a:lnTo>
                      <a:pt x="426" y="879"/>
                    </a:lnTo>
                    <a:lnTo>
                      <a:pt x="445" y="942"/>
                    </a:lnTo>
                    <a:lnTo>
                      <a:pt x="465" y="1004"/>
                    </a:lnTo>
                    <a:lnTo>
                      <a:pt x="482" y="1067"/>
                    </a:lnTo>
                    <a:lnTo>
                      <a:pt x="498" y="1129"/>
                    </a:lnTo>
                    <a:lnTo>
                      <a:pt x="513" y="1194"/>
                    </a:lnTo>
                    <a:lnTo>
                      <a:pt x="528" y="1257"/>
                    </a:lnTo>
                    <a:lnTo>
                      <a:pt x="540" y="1322"/>
                    </a:lnTo>
                    <a:lnTo>
                      <a:pt x="552" y="1387"/>
                    </a:lnTo>
                    <a:lnTo>
                      <a:pt x="562" y="1452"/>
                    </a:lnTo>
                    <a:lnTo>
                      <a:pt x="572" y="1516"/>
                    </a:lnTo>
                    <a:lnTo>
                      <a:pt x="579" y="1582"/>
                    </a:lnTo>
                    <a:lnTo>
                      <a:pt x="585" y="1648"/>
                    </a:lnTo>
                    <a:lnTo>
                      <a:pt x="594" y="1679"/>
                    </a:lnTo>
                    <a:lnTo>
                      <a:pt x="608" y="1664"/>
                    </a:lnTo>
                    <a:lnTo>
                      <a:pt x="627" y="1614"/>
                    </a:lnTo>
                    <a:lnTo>
                      <a:pt x="647" y="1536"/>
                    </a:lnTo>
                    <a:lnTo>
                      <a:pt x="666" y="1446"/>
                    </a:lnTo>
                    <a:lnTo>
                      <a:pt x="683" y="1351"/>
                    </a:lnTo>
                    <a:lnTo>
                      <a:pt x="695" y="1262"/>
                    </a:lnTo>
                    <a:lnTo>
                      <a:pt x="698" y="1191"/>
                    </a:lnTo>
                    <a:lnTo>
                      <a:pt x="691" y="1130"/>
                    </a:lnTo>
                    <a:lnTo>
                      <a:pt x="678" y="1069"/>
                    </a:lnTo>
                    <a:lnTo>
                      <a:pt x="659" y="1011"/>
                    </a:lnTo>
                    <a:lnTo>
                      <a:pt x="637" y="952"/>
                    </a:lnTo>
                    <a:lnTo>
                      <a:pt x="614" y="895"/>
                    </a:lnTo>
                    <a:lnTo>
                      <a:pt x="591" y="836"/>
                    </a:lnTo>
                    <a:lnTo>
                      <a:pt x="571" y="777"/>
                    </a:lnTo>
                    <a:lnTo>
                      <a:pt x="555" y="718"/>
                    </a:lnTo>
                    <a:lnTo>
                      <a:pt x="550" y="685"/>
                    </a:lnTo>
                    <a:lnTo>
                      <a:pt x="549" y="648"/>
                    </a:lnTo>
                    <a:lnTo>
                      <a:pt x="549" y="609"/>
                    </a:lnTo>
                    <a:lnTo>
                      <a:pt x="548" y="568"/>
                    </a:lnTo>
                    <a:lnTo>
                      <a:pt x="546" y="530"/>
                    </a:lnTo>
                    <a:lnTo>
                      <a:pt x="540" y="495"/>
                    </a:lnTo>
                    <a:lnTo>
                      <a:pt x="530" y="462"/>
                    </a:lnTo>
                    <a:lnTo>
                      <a:pt x="513" y="438"/>
                    </a:lnTo>
                    <a:lnTo>
                      <a:pt x="478" y="396"/>
                    </a:lnTo>
                    <a:lnTo>
                      <a:pt x="451" y="351"/>
                    </a:lnTo>
                    <a:lnTo>
                      <a:pt x="433" y="305"/>
                    </a:lnTo>
                    <a:lnTo>
                      <a:pt x="421" y="257"/>
                    </a:lnTo>
                    <a:lnTo>
                      <a:pt x="409" y="209"/>
                    </a:lnTo>
                    <a:lnTo>
                      <a:pt x="399" y="158"/>
                    </a:lnTo>
                    <a:lnTo>
                      <a:pt x="386" y="108"/>
                    </a:lnTo>
                    <a:lnTo>
                      <a:pt x="367" y="56"/>
                    </a:lnTo>
                    <a:lnTo>
                      <a:pt x="344" y="46"/>
                    </a:lnTo>
                    <a:lnTo>
                      <a:pt x="322" y="37"/>
                    </a:lnTo>
                    <a:lnTo>
                      <a:pt x="298" y="30"/>
                    </a:lnTo>
                    <a:lnTo>
                      <a:pt x="275" y="22"/>
                    </a:lnTo>
                    <a:lnTo>
                      <a:pt x="251" y="16"/>
                    </a:lnTo>
                    <a:lnTo>
                      <a:pt x="226" y="12"/>
                    </a:lnTo>
                    <a:lnTo>
                      <a:pt x="202" y="8"/>
                    </a:lnTo>
                    <a:lnTo>
                      <a:pt x="179" y="4"/>
                    </a:lnTo>
                    <a:lnTo>
                      <a:pt x="155" y="2"/>
                    </a:lnTo>
                    <a:lnTo>
                      <a:pt x="133" y="1"/>
                    </a:lnTo>
                    <a:lnTo>
                      <a:pt x="109" y="0"/>
                    </a:lnTo>
                    <a:lnTo>
                      <a:pt x="86" y="1"/>
                    </a:lnTo>
                    <a:lnTo>
                      <a:pt x="64" y="2"/>
                    </a:lnTo>
                    <a:lnTo>
                      <a:pt x="42" y="5"/>
                    </a:lnTo>
                    <a:lnTo>
                      <a:pt x="21" y="8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8" name="Freeform 40">
                <a:extLst>
                  <a:ext uri="{FF2B5EF4-FFF2-40B4-BE49-F238E27FC236}">
                    <a16:creationId xmlns:a16="http://schemas.microsoft.com/office/drawing/2014/main" id="{057D698E-CE9D-1AC7-5BF8-4124EC596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0" y="1464"/>
                <a:ext cx="68" cy="184"/>
              </a:xfrm>
              <a:custGeom>
                <a:avLst/>
                <a:gdLst>
                  <a:gd name="T0" fmla="*/ 118 w 478"/>
                  <a:gd name="T1" fmla="*/ 1221 h 1289"/>
                  <a:gd name="T2" fmla="*/ 120 w 478"/>
                  <a:gd name="T3" fmla="*/ 1149 h 1289"/>
                  <a:gd name="T4" fmla="*/ 133 w 478"/>
                  <a:gd name="T5" fmla="*/ 1104 h 1289"/>
                  <a:gd name="T6" fmla="*/ 145 w 478"/>
                  <a:gd name="T7" fmla="*/ 1083 h 1289"/>
                  <a:gd name="T8" fmla="*/ 158 w 478"/>
                  <a:gd name="T9" fmla="*/ 1062 h 1289"/>
                  <a:gd name="T10" fmla="*/ 167 w 478"/>
                  <a:gd name="T11" fmla="*/ 1039 h 1289"/>
                  <a:gd name="T12" fmla="*/ 168 w 478"/>
                  <a:gd name="T13" fmla="*/ 1002 h 1289"/>
                  <a:gd name="T14" fmla="*/ 157 w 478"/>
                  <a:gd name="T15" fmla="*/ 959 h 1289"/>
                  <a:gd name="T16" fmla="*/ 151 w 478"/>
                  <a:gd name="T17" fmla="*/ 888 h 1289"/>
                  <a:gd name="T18" fmla="*/ 152 w 478"/>
                  <a:gd name="T19" fmla="*/ 794 h 1289"/>
                  <a:gd name="T20" fmla="*/ 137 w 478"/>
                  <a:gd name="T21" fmla="*/ 726 h 1289"/>
                  <a:gd name="T22" fmla="*/ 111 w 478"/>
                  <a:gd name="T23" fmla="*/ 681 h 1289"/>
                  <a:gd name="T24" fmla="*/ 80 w 478"/>
                  <a:gd name="T25" fmla="*/ 636 h 1289"/>
                  <a:gd name="T26" fmla="*/ 55 w 478"/>
                  <a:gd name="T27" fmla="*/ 591 h 1289"/>
                  <a:gd name="T28" fmla="*/ 45 w 478"/>
                  <a:gd name="T29" fmla="*/ 544 h 1289"/>
                  <a:gd name="T30" fmla="*/ 50 w 478"/>
                  <a:gd name="T31" fmla="*/ 499 h 1289"/>
                  <a:gd name="T32" fmla="*/ 60 w 478"/>
                  <a:gd name="T33" fmla="*/ 455 h 1289"/>
                  <a:gd name="T34" fmla="*/ 68 w 478"/>
                  <a:gd name="T35" fmla="*/ 408 h 1289"/>
                  <a:gd name="T36" fmla="*/ 60 w 478"/>
                  <a:gd name="T37" fmla="*/ 324 h 1289"/>
                  <a:gd name="T38" fmla="*/ 32 w 478"/>
                  <a:gd name="T39" fmla="*/ 180 h 1289"/>
                  <a:gd name="T40" fmla="*/ 5 w 478"/>
                  <a:gd name="T41" fmla="*/ 51 h 1289"/>
                  <a:gd name="T42" fmla="*/ 5 w 478"/>
                  <a:gd name="T43" fmla="*/ 0 h 1289"/>
                  <a:gd name="T44" fmla="*/ 45 w 478"/>
                  <a:gd name="T45" fmla="*/ 63 h 1289"/>
                  <a:gd name="T46" fmla="*/ 79 w 478"/>
                  <a:gd name="T47" fmla="*/ 128 h 1289"/>
                  <a:gd name="T48" fmla="*/ 105 w 478"/>
                  <a:gd name="T49" fmla="*/ 185 h 1289"/>
                  <a:gd name="T50" fmla="*/ 125 w 478"/>
                  <a:gd name="T51" fmla="*/ 246 h 1289"/>
                  <a:gd name="T52" fmla="*/ 145 w 478"/>
                  <a:gd name="T53" fmla="*/ 347 h 1289"/>
                  <a:gd name="T54" fmla="*/ 150 w 478"/>
                  <a:gd name="T55" fmla="*/ 475 h 1289"/>
                  <a:gd name="T56" fmla="*/ 162 w 478"/>
                  <a:gd name="T57" fmla="*/ 574 h 1289"/>
                  <a:gd name="T58" fmla="*/ 182 w 478"/>
                  <a:gd name="T59" fmla="*/ 636 h 1289"/>
                  <a:gd name="T60" fmla="*/ 209 w 478"/>
                  <a:gd name="T61" fmla="*/ 697 h 1289"/>
                  <a:gd name="T62" fmla="*/ 241 w 478"/>
                  <a:gd name="T63" fmla="*/ 757 h 1289"/>
                  <a:gd name="T64" fmla="*/ 272 w 478"/>
                  <a:gd name="T65" fmla="*/ 811 h 1289"/>
                  <a:gd name="T66" fmla="*/ 314 w 478"/>
                  <a:gd name="T67" fmla="*/ 856 h 1289"/>
                  <a:gd name="T68" fmla="*/ 358 w 478"/>
                  <a:gd name="T69" fmla="*/ 901 h 1289"/>
                  <a:gd name="T70" fmla="*/ 386 w 478"/>
                  <a:gd name="T71" fmla="*/ 952 h 1289"/>
                  <a:gd name="T72" fmla="*/ 391 w 478"/>
                  <a:gd name="T73" fmla="*/ 1022 h 1289"/>
                  <a:gd name="T74" fmla="*/ 407 w 478"/>
                  <a:gd name="T75" fmla="*/ 1099 h 1289"/>
                  <a:gd name="T76" fmla="*/ 436 w 478"/>
                  <a:gd name="T77" fmla="*/ 1175 h 1289"/>
                  <a:gd name="T78" fmla="*/ 466 w 478"/>
                  <a:gd name="T79" fmla="*/ 1250 h 1289"/>
                  <a:gd name="T80" fmla="*/ 455 w 478"/>
                  <a:gd name="T81" fmla="*/ 1289 h 1289"/>
                  <a:gd name="T82" fmla="*/ 409 w 478"/>
                  <a:gd name="T83" fmla="*/ 1287 h 1289"/>
                  <a:gd name="T84" fmla="*/ 364 w 478"/>
                  <a:gd name="T85" fmla="*/ 1284 h 1289"/>
                  <a:gd name="T86" fmla="*/ 318 w 478"/>
                  <a:gd name="T87" fmla="*/ 1279 h 1289"/>
                  <a:gd name="T88" fmla="*/ 274 w 478"/>
                  <a:gd name="T89" fmla="*/ 1275 h 1289"/>
                  <a:gd name="T90" fmla="*/ 229 w 478"/>
                  <a:gd name="T91" fmla="*/ 1270 h 1289"/>
                  <a:gd name="T92" fmla="*/ 184 w 478"/>
                  <a:gd name="T93" fmla="*/ 1265 h 1289"/>
                  <a:gd name="T94" fmla="*/ 139 w 478"/>
                  <a:gd name="T95" fmla="*/ 1260 h 1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78" h="1289">
                    <a:moveTo>
                      <a:pt x="117" y="1257"/>
                    </a:moveTo>
                    <a:lnTo>
                      <a:pt x="118" y="1221"/>
                    </a:lnTo>
                    <a:lnTo>
                      <a:pt x="118" y="1185"/>
                    </a:lnTo>
                    <a:lnTo>
                      <a:pt x="120" y="1149"/>
                    </a:lnTo>
                    <a:lnTo>
                      <a:pt x="128" y="1114"/>
                    </a:lnTo>
                    <a:lnTo>
                      <a:pt x="133" y="1104"/>
                    </a:lnTo>
                    <a:lnTo>
                      <a:pt x="138" y="1092"/>
                    </a:lnTo>
                    <a:lnTo>
                      <a:pt x="145" y="1083"/>
                    </a:lnTo>
                    <a:lnTo>
                      <a:pt x="152" y="1072"/>
                    </a:lnTo>
                    <a:lnTo>
                      <a:pt x="158" y="1062"/>
                    </a:lnTo>
                    <a:lnTo>
                      <a:pt x="163" y="1051"/>
                    </a:lnTo>
                    <a:lnTo>
                      <a:pt x="167" y="1039"/>
                    </a:lnTo>
                    <a:lnTo>
                      <a:pt x="169" y="1028"/>
                    </a:lnTo>
                    <a:lnTo>
                      <a:pt x="168" y="1002"/>
                    </a:lnTo>
                    <a:lnTo>
                      <a:pt x="163" y="981"/>
                    </a:lnTo>
                    <a:lnTo>
                      <a:pt x="157" y="959"/>
                    </a:lnTo>
                    <a:lnTo>
                      <a:pt x="153" y="933"/>
                    </a:lnTo>
                    <a:lnTo>
                      <a:pt x="151" y="888"/>
                    </a:lnTo>
                    <a:lnTo>
                      <a:pt x="152" y="840"/>
                    </a:lnTo>
                    <a:lnTo>
                      <a:pt x="152" y="794"/>
                    </a:lnTo>
                    <a:lnTo>
                      <a:pt x="145" y="748"/>
                    </a:lnTo>
                    <a:lnTo>
                      <a:pt x="137" y="726"/>
                    </a:lnTo>
                    <a:lnTo>
                      <a:pt x="125" y="703"/>
                    </a:lnTo>
                    <a:lnTo>
                      <a:pt x="111" y="681"/>
                    </a:lnTo>
                    <a:lnTo>
                      <a:pt x="95" y="659"/>
                    </a:lnTo>
                    <a:lnTo>
                      <a:pt x="80" y="636"/>
                    </a:lnTo>
                    <a:lnTo>
                      <a:pt x="66" y="614"/>
                    </a:lnTo>
                    <a:lnTo>
                      <a:pt x="55" y="591"/>
                    </a:lnTo>
                    <a:lnTo>
                      <a:pt x="48" y="568"/>
                    </a:lnTo>
                    <a:lnTo>
                      <a:pt x="45" y="544"/>
                    </a:lnTo>
                    <a:lnTo>
                      <a:pt x="46" y="521"/>
                    </a:lnTo>
                    <a:lnTo>
                      <a:pt x="50" y="499"/>
                    </a:lnTo>
                    <a:lnTo>
                      <a:pt x="55" y="477"/>
                    </a:lnTo>
                    <a:lnTo>
                      <a:pt x="60" y="455"/>
                    </a:lnTo>
                    <a:lnTo>
                      <a:pt x="65" y="431"/>
                    </a:lnTo>
                    <a:lnTo>
                      <a:pt x="68" y="408"/>
                    </a:lnTo>
                    <a:lnTo>
                      <a:pt x="68" y="383"/>
                    </a:lnTo>
                    <a:lnTo>
                      <a:pt x="60" y="324"/>
                    </a:lnTo>
                    <a:lnTo>
                      <a:pt x="47" y="254"/>
                    </a:lnTo>
                    <a:lnTo>
                      <a:pt x="32" y="180"/>
                    </a:lnTo>
                    <a:lnTo>
                      <a:pt x="16" y="109"/>
                    </a:lnTo>
                    <a:lnTo>
                      <a:pt x="5" y="51"/>
                    </a:lnTo>
                    <a:lnTo>
                      <a:pt x="0" y="12"/>
                    </a:lnTo>
                    <a:lnTo>
                      <a:pt x="5" y="0"/>
                    </a:lnTo>
                    <a:lnTo>
                      <a:pt x="23" y="23"/>
                    </a:lnTo>
                    <a:lnTo>
                      <a:pt x="45" y="63"/>
                    </a:lnTo>
                    <a:lnTo>
                      <a:pt x="64" y="97"/>
                    </a:lnTo>
                    <a:lnTo>
                      <a:pt x="79" y="128"/>
                    </a:lnTo>
                    <a:lnTo>
                      <a:pt x="93" y="158"/>
                    </a:lnTo>
                    <a:lnTo>
                      <a:pt x="105" y="185"/>
                    </a:lnTo>
                    <a:lnTo>
                      <a:pt x="116" y="215"/>
                    </a:lnTo>
                    <a:lnTo>
                      <a:pt x="125" y="246"/>
                    </a:lnTo>
                    <a:lnTo>
                      <a:pt x="135" y="282"/>
                    </a:lnTo>
                    <a:lnTo>
                      <a:pt x="145" y="347"/>
                    </a:lnTo>
                    <a:lnTo>
                      <a:pt x="148" y="411"/>
                    </a:lnTo>
                    <a:lnTo>
                      <a:pt x="150" y="475"/>
                    </a:lnTo>
                    <a:lnTo>
                      <a:pt x="156" y="540"/>
                    </a:lnTo>
                    <a:lnTo>
                      <a:pt x="162" y="574"/>
                    </a:lnTo>
                    <a:lnTo>
                      <a:pt x="172" y="606"/>
                    </a:lnTo>
                    <a:lnTo>
                      <a:pt x="182" y="636"/>
                    </a:lnTo>
                    <a:lnTo>
                      <a:pt x="196" y="667"/>
                    </a:lnTo>
                    <a:lnTo>
                      <a:pt x="209" y="697"/>
                    </a:lnTo>
                    <a:lnTo>
                      <a:pt x="225" y="727"/>
                    </a:lnTo>
                    <a:lnTo>
                      <a:pt x="241" y="757"/>
                    </a:lnTo>
                    <a:lnTo>
                      <a:pt x="257" y="788"/>
                    </a:lnTo>
                    <a:lnTo>
                      <a:pt x="272" y="811"/>
                    </a:lnTo>
                    <a:lnTo>
                      <a:pt x="292" y="833"/>
                    </a:lnTo>
                    <a:lnTo>
                      <a:pt x="314" y="856"/>
                    </a:lnTo>
                    <a:lnTo>
                      <a:pt x="338" y="878"/>
                    </a:lnTo>
                    <a:lnTo>
                      <a:pt x="358" y="901"/>
                    </a:lnTo>
                    <a:lnTo>
                      <a:pt x="374" y="926"/>
                    </a:lnTo>
                    <a:lnTo>
                      <a:pt x="386" y="952"/>
                    </a:lnTo>
                    <a:lnTo>
                      <a:pt x="389" y="983"/>
                    </a:lnTo>
                    <a:lnTo>
                      <a:pt x="391" y="1022"/>
                    </a:lnTo>
                    <a:lnTo>
                      <a:pt x="396" y="1061"/>
                    </a:lnTo>
                    <a:lnTo>
                      <a:pt x="407" y="1099"/>
                    </a:lnTo>
                    <a:lnTo>
                      <a:pt x="420" y="1136"/>
                    </a:lnTo>
                    <a:lnTo>
                      <a:pt x="436" y="1175"/>
                    </a:lnTo>
                    <a:lnTo>
                      <a:pt x="452" y="1213"/>
                    </a:lnTo>
                    <a:lnTo>
                      <a:pt x="466" y="1250"/>
                    </a:lnTo>
                    <a:lnTo>
                      <a:pt x="478" y="1289"/>
                    </a:lnTo>
                    <a:lnTo>
                      <a:pt x="455" y="1289"/>
                    </a:lnTo>
                    <a:lnTo>
                      <a:pt x="432" y="1288"/>
                    </a:lnTo>
                    <a:lnTo>
                      <a:pt x="409" y="1287"/>
                    </a:lnTo>
                    <a:lnTo>
                      <a:pt x="387" y="1285"/>
                    </a:lnTo>
                    <a:lnTo>
                      <a:pt x="364" y="1284"/>
                    </a:lnTo>
                    <a:lnTo>
                      <a:pt x="342" y="1282"/>
                    </a:lnTo>
                    <a:lnTo>
                      <a:pt x="318" y="1279"/>
                    </a:lnTo>
                    <a:lnTo>
                      <a:pt x="296" y="1277"/>
                    </a:lnTo>
                    <a:lnTo>
                      <a:pt x="274" y="1275"/>
                    </a:lnTo>
                    <a:lnTo>
                      <a:pt x="252" y="1273"/>
                    </a:lnTo>
                    <a:lnTo>
                      <a:pt x="229" y="1270"/>
                    </a:lnTo>
                    <a:lnTo>
                      <a:pt x="206" y="1267"/>
                    </a:lnTo>
                    <a:lnTo>
                      <a:pt x="184" y="1265"/>
                    </a:lnTo>
                    <a:lnTo>
                      <a:pt x="162" y="1262"/>
                    </a:lnTo>
                    <a:lnTo>
                      <a:pt x="139" y="1260"/>
                    </a:lnTo>
                    <a:lnTo>
                      <a:pt x="117" y="1257"/>
                    </a:ln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9" name="Freeform 41">
                <a:extLst>
                  <a:ext uri="{FF2B5EF4-FFF2-40B4-BE49-F238E27FC236}">
                    <a16:creationId xmlns:a16="http://schemas.microsoft.com/office/drawing/2014/main" id="{8C7D7570-9511-B12F-C504-0C0A5A850B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7" y="1586"/>
                <a:ext cx="114" cy="86"/>
              </a:xfrm>
              <a:custGeom>
                <a:avLst/>
                <a:gdLst>
                  <a:gd name="T0" fmla="*/ 80 w 801"/>
                  <a:gd name="T1" fmla="*/ 593 h 604"/>
                  <a:gd name="T2" fmla="*/ 107 w 801"/>
                  <a:gd name="T3" fmla="*/ 595 h 604"/>
                  <a:gd name="T4" fmla="*/ 137 w 801"/>
                  <a:gd name="T5" fmla="*/ 598 h 604"/>
                  <a:gd name="T6" fmla="*/ 165 w 801"/>
                  <a:gd name="T7" fmla="*/ 601 h 604"/>
                  <a:gd name="T8" fmla="*/ 192 w 801"/>
                  <a:gd name="T9" fmla="*/ 603 h 604"/>
                  <a:gd name="T10" fmla="*/ 220 w 801"/>
                  <a:gd name="T11" fmla="*/ 604 h 604"/>
                  <a:gd name="T12" fmla="*/ 248 w 801"/>
                  <a:gd name="T13" fmla="*/ 603 h 604"/>
                  <a:gd name="T14" fmla="*/ 276 w 801"/>
                  <a:gd name="T15" fmla="*/ 599 h 604"/>
                  <a:gd name="T16" fmla="*/ 321 w 801"/>
                  <a:gd name="T17" fmla="*/ 587 h 604"/>
                  <a:gd name="T18" fmla="*/ 385 w 801"/>
                  <a:gd name="T19" fmla="*/ 567 h 604"/>
                  <a:gd name="T20" fmla="*/ 448 w 801"/>
                  <a:gd name="T21" fmla="*/ 544 h 604"/>
                  <a:gd name="T22" fmla="*/ 511 w 801"/>
                  <a:gd name="T23" fmla="*/ 518 h 604"/>
                  <a:gd name="T24" fmla="*/ 574 w 801"/>
                  <a:gd name="T25" fmla="*/ 490 h 604"/>
                  <a:gd name="T26" fmla="*/ 637 w 801"/>
                  <a:gd name="T27" fmla="*/ 463 h 604"/>
                  <a:gd name="T28" fmla="*/ 702 w 801"/>
                  <a:gd name="T29" fmla="*/ 440 h 604"/>
                  <a:gd name="T30" fmla="*/ 767 w 801"/>
                  <a:gd name="T31" fmla="*/ 418 h 604"/>
                  <a:gd name="T32" fmla="*/ 800 w 801"/>
                  <a:gd name="T33" fmla="*/ 354 h 604"/>
                  <a:gd name="T34" fmla="*/ 797 w 801"/>
                  <a:gd name="T35" fmla="*/ 208 h 604"/>
                  <a:gd name="T36" fmla="*/ 782 w 801"/>
                  <a:gd name="T37" fmla="*/ 68 h 604"/>
                  <a:gd name="T38" fmla="*/ 752 w 801"/>
                  <a:gd name="T39" fmla="*/ 0 h 604"/>
                  <a:gd name="T40" fmla="*/ 689 w 801"/>
                  <a:gd name="T41" fmla="*/ 59 h 604"/>
                  <a:gd name="T42" fmla="*/ 622 w 801"/>
                  <a:gd name="T43" fmla="*/ 116 h 604"/>
                  <a:gd name="T44" fmla="*/ 565 w 801"/>
                  <a:gd name="T45" fmla="*/ 138 h 604"/>
                  <a:gd name="T46" fmla="*/ 517 w 801"/>
                  <a:gd name="T47" fmla="*/ 135 h 604"/>
                  <a:gd name="T48" fmla="*/ 472 w 801"/>
                  <a:gd name="T49" fmla="*/ 117 h 604"/>
                  <a:gd name="T50" fmla="*/ 427 w 801"/>
                  <a:gd name="T51" fmla="*/ 91 h 604"/>
                  <a:gd name="T52" fmla="*/ 381 w 801"/>
                  <a:gd name="T53" fmla="*/ 70 h 604"/>
                  <a:gd name="T54" fmla="*/ 326 w 801"/>
                  <a:gd name="T55" fmla="*/ 61 h 604"/>
                  <a:gd name="T56" fmla="*/ 276 w 801"/>
                  <a:gd name="T57" fmla="*/ 69 h 604"/>
                  <a:gd name="T58" fmla="*/ 233 w 801"/>
                  <a:gd name="T59" fmla="*/ 80 h 604"/>
                  <a:gd name="T60" fmla="*/ 194 w 801"/>
                  <a:gd name="T61" fmla="*/ 94 h 604"/>
                  <a:gd name="T62" fmla="*/ 157 w 801"/>
                  <a:gd name="T63" fmla="*/ 111 h 604"/>
                  <a:gd name="T64" fmla="*/ 121 w 801"/>
                  <a:gd name="T65" fmla="*/ 129 h 604"/>
                  <a:gd name="T66" fmla="*/ 86 w 801"/>
                  <a:gd name="T67" fmla="*/ 151 h 604"/>
                  <a:gd name="T68" fmla="*/ 51 w 801"/>
                  <a:gd name="T69" fmla="*/ 174 h 604"/>
                  <a:gd name="T70" fmla="*/ 17 w 801"/>
                  <a:gd name="T71" fmla="*/ 199 h 604"/>
                  <a:gd name="T72" fmla="*/ 8 w 801"/>
                  <a:gd name="T73" fmla="*/ 261 h 604"/>
                  <a:gd name="T74" fmla="*/ 25 w 801"/>
                  <a:gd name="T75" fmla="*/ 357 h 604"/>
                  <a:gd name="T76" fmla="*/ 42 w 801"/>
                  <a:gd name="T77" fmla="*/ 451 h 604"/>
                  <a:gd name="T78" fmla="*/ 58 w 801"/>
                  <a:gd name="T79" fmla="*/ 546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01" h="604">
                    <a:moveTo>
                      <a:pt x="66" y="593"/>
                    </a:moveTo>
                    <a:lnTo>
                      <a:pt x="80" y="593"/>
                    </a:lnTo>
                    <a:lnTo>
                      <a:pt x="94" y="594"/>
                    </a:lnTo>
                    <a:lnTo>
                      <a:pt x="107" y="595"/>
                    </a:lnTo>
                    <a:lnTo>
                      <a:pt x="122" y="597"/>
                    </a:lnTo>
                    <a:lnTo>
                      <a:pt x="137" y="598"/>
                    </a:lnTo>
                    <a:lnTo>
                      <a:pt x="150" y="599"/>
                    </a:lnTo>
                    <a:lnTo>
                      <a:pt x="165" y="601"/>
                    </a:lnTo>
                    <a:lnTo>
                      <a:pt x="178" y="602"/>
                    </a:lnTo>
                    <a:lnTo>
                      <a:pt x="192" y="603"/>
                    </a:lnTo>
                    <a:lnTo>
                      <a:pt x="206" y="604"/>
                    </a:lnTo>
                    <a:lnTo>
                      <a:pt x="220" y="604"/>
                    </a:lnTo>
                    <a:lnTo>
                      <a:pt x="233" y="604"/>
                    </a:lnTo>
                    <a:lnTo>
                      <a:pt x="248" y="603"/>
                    </a:lnTo>
                    <a:lnTo>
                      <a:pt x="262" y="601"/>
                    </a:lnTo>
                    <a:lnTo>
                      <a:pt x="276" y="599"/>
                    </a:lnTo>
                    <a:lnTo>
                      <a:pt x="289" y="596"/>
                    </a:lnTo>
                    <a:lnTo>
                      <a:pt x="321" y="587"/>
                    </a:lnTo>
                    <a:lnTo>
                      <a:pt x="354" y="578"/>
                    </a:lnTo>
                    <a:lnTo>
                      <a:pt x="385" y="567"/>
                    </a:lnTo>
                    <a:lnTo>
                      <a:pt x="417" y="556"/>
                    </a:lnTo>
                    <a:lnTo>
                      <a:pt x="448" y="544"/>
                    </a:lnTo>
                    <a:lnTo>
                      <a:pt x="480" y="530"/>
                    </a:lnTo>
                    <a:lnTo>
                      <a:pt x="511" y="518"/>
                    </a:lnTo>
                    <a:lnTo>
                      <a:pt x="543" y="503"/>
                    </a:lnTo>
                    <a:lnTo>
                      <a:pt x="574" y="490"/>
                    </a:lnTo>
                    <a:lnTo>
                      <a:pt x="606" y="477"/>
                    </a:lnTo>
                    <a:lnTo>
                      <a:pt x="637" y="463"/>
                    </a:lnTo>
                    <a:lnTo>
                      <a:pt x="669" y="451"/>
                    </a:lnTo>
                    <a:lnTo>
                      <a:pt x="702" y="440"/>
                    </a:lnTo>
                    <a:lnTo>
                      <a:pt x="734" y="428"/>
                    </a:lnTo>
                    <a:lnTo>
                      <a:pt x="767" y="418"/>
                    </a:lnTo>
                    <a:lnTo>
                      <a:pt x="801" y="409"/>
                    </a:lnTo>
                    <a:lnTo>
                      <a:pt x="800" y="354"/>
                    </a:lnTo>
                    <a:lnTo>
                      <a:pt x="799" y="283"/>
                    </a:lnTo>
                    <a:lnTo>
                      <a:pt x="797" y="208"/>
                    </a:lnTo>
                    <a:lnTo>
                      <a:pt x="792" y="133"/>
                    </a:lnTo>
                    <a:lnTo>
                      <a:pt x="782" y="68"/>
                    </a:lnTo>
                    <a:lnTo>
                      <a:pt x="770" y="21"/>
                    </a:lnTo>
                    <a:lnTo>
                      <a:pt x="752" y="0"/>
                    </a:lnTo>
                    <a:lnTo>
                      <a:pt x="727" y="16"/>
                    </a:lnTo>
                    <a:lnTo>
                      <a:pt x="689" y="59"/>
                    </a:lnTo>
                    <a:lnTo>
                      <a:pt x="654" y="92"/>
                    </a:lnTo>
                    <a:lnTo>
                      <a:pt x="622" y="116"/>
                    </a:lnTo>
                    <a:lnTo>
                      <a:pt x="593" y="130"/>
                    </a:lnTo>
                    <a:lnTo>
                      <a:pt x="565" y="138"/>
                    </a:lnTo>
                    <a:lnTo>
                      <a:pt x="540" y="139"/>
                    </a:lnTo>
                    <a:lnTo>
                      <a:pt x="517" y="135"/>
                    </a:lnTo>
                    <a:lnTo>
                      <a:pt x="494" y="126"/>
                    </a:lnTo>
                    <a:lnTo>
                      <a:pt x="472" y="117"/>
                    </a:lnTo>
                    <a:lnTo>
                      <a:pt x="449" y="103"/>
                    </a:lnTo>
                    <a:lnTo>
                      <a:pt x="427" y="91"/>
                    </a:lnTo>
                    <a:lnTo>
                      <a:pt x="404" y="79"/>
                    </a:lnTo>
                    <a:lnTo>
                      <a:pt x="381" y="70"/>
                    </a:lnTo>
                    <a:lnTo>
                      <a:pt x="355" y="63"/>
                    </a:lnTo>
                    <a:lnTo>
                      <a:pt x="326" y="61"/>
                    </a:lnTo>
                    <a:lnTo>
                      <a:pt x="297" y="64"/>
                    </a:lnTo>
                    <a:lnTo>
                      <a:pt x="276" y="69"/>
                    </a:lnTo>
                    <a:lnTo>
                      <a:pt x="255" y="74"/>
                    </a:lnTo>
                    <a:lnTo>
                      <a:pt x="233" y="80"/>
                    </a:lnTo>
                    <a:lnTo>
                      <a:pt x="213" y="86"/>
                    </a:lnTo>
                    <a:lnTo>
                      <a:pt x="194" y="94"/>
                    </a:lnTo>
                    <a:lnTo>
                      <a:pt x="175" y="101"/>
                    </a:lnTo>
                    <a:lnTo>
                      <a:pt x="157" y="111"/>
                    </a:lnTo>
                    <a:lnTo>
                      <a:pt x="139" y="119"/>
                    </a:lnTo>
                    <a:lnTo>
                      <a:pt x="121" y="129"/>
                    </a:lnTo>
                    <a:lnTo>
                      <a:pt x="103" y="139"/>
                    </a:lnTo>
                    <a:lnTo>
                      <a:pt x="86" y="151"/>
                    </a:lnTo>
                    <a:lnTo>
                      <a:pt x="68" y="162"/>
                    </a:lnTo>
                    <a:lnTo>
                      <a:pt x="51" y="174"/>
                    </a:lnTo>
                    <a:lnTo>
                      <a:pt x="35" y="187"/>
                    </a:lnTo>
                    <a:lnTo>
                      <a:pt x="17" y="199"/>
                    </a:lnTo>
                    <a:lnTo>
                      <a:pt x="0" y="215"/>
                    </a:lnTo>
                    <a:lnTo>
                      <a:pt x="8" y="261"/>
                    </a:lnTo>
                    <a:lnTo>
                      <a:pt x="17" y="309"/>
                    </a:lnTo>
                    <a:lnTo>
                      <a:pt x="25" y="357"/>
                    </a:lnTo>
                    <a:lnTo>
                      <a:pt x="34" y="403"/>
                    </a:lnTo>
                    <a:lnTo>
                      <a:pt x="42" y="451"/>
                    </a:lnTo>
                    <a:lnTo>
                      <a:pt x="50" y="499"/>
                    </a:lnTo>
                    <a:lnTo>
                      <a:pt x="58" y="546"/>
                    </a:lnTo>
                    <a:lnTo>
                      <a:pt x="66" y="593"/>
                    </a:ln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0" name="Freeform 42">
                <a:extLst>
                  <a:ext uri="{FF2B5EF4-FFF2-40B4-BE49-F238E27FC236}">
                    <a16:creationId xmlns:a16="http://schemas.microsoft.com/office/drawing/2014/main" id="{C6C76CBE-60C3-9EFC-40C3-E8C98DA1D5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7" y="1271"/>
                <a:ext cx="183" cy="375"/>
              </a:xfrm>
              <a:custGeom>
                <a:avLst/>
                <a:gdLst>
                  <a:gd name="T0" fmla="*/ 55 w 1280"/>
                  <a:gd name="T1" fmla="*/ 112 h 2626"/>
                  <a:gd name="T2" fmla="*/ 125 w 1280"/>
                  <a:gd name="T3" fmla="*/ 262 h 2626"/>
                  <a:gd name="T4" fmla="*/ 198 w 1280"/>
                  <a:gd name="T5" fmla="*/ 410 h 2626"/>
                  <a:gd name="T6" fmla="*/ 284 w 1280"/>
                  <a:gd name="T7" fmla="*/ 551 h 2626"/>
                  <a:gd name="T8" fmla="*/ 339 w 1280"/>
                  <a:gd name="T9" fmla="*/ 567 h 2626"/>
                  <a:gd name="T10" fmla="*/ 383 w 1280"/>
                  <a:gd name="T11" fmla="*/ 512 h 2626"/>
                  <a:gd name="T12" fmla="*/ 429 w 1280"/>
                  <a:gd name="T13" fmla="*/ 695 h 2626"/>
                  <a:gd name="T14" fmla="*/ 461 w 1280"/>
                  <a:gd name="T15" fmla="*/ 941 h 2626"/>
                  <a:gd name="T16" fmla="*/ 514 w 1280"/>
                  <a:gd name="T17" fmla="*/ 1065 h 2626"/>
                  <a:gd name="T18" fmla="*/ 573 w 1280"/>
                  <a:gd name="T19" fmla="*/ 1146 h 2626"/>
                  <a:gd name="T20" fmla="*/ 639 w 1280"/>
                  <a:gd name="T21" fmla="*/ 1224 h 2626"/>
                  <a:gd name="T22" fmla="*/ 700 w 1280"/>
                  <a:gd name="T23" fmla="*/ 1307 h 2626"/>
                  <a:gd name="T24" fmla="*/ 754 w 1280"/>
                  <a:gd name="T25" fmla="*/ 1416 h 2626"/>
                  <a:gd name="T26" fmla="*/ 802 w 1280"/>
                  <a:gd name="T27" fmla="*/ 1537 h 2626"/>
                  <a:gd name="T28" fmla="*/ 847 w 1280"/>
                  <a:gd name="T29" fmla="*/ 1659 h 2626"/>
                  <a:gd name="T30" fmla="*/ 899 w 1280"/>
                  <a:gd name="T31" fmla="*/ 1779 h 2626"/>
                  <a:gd name="T32" fmla="*/ 954 w 1280"/>
                  <a:gd name="T33" fmla="*/ 1868 h 2626"/>
                  <a:gd name="T34" fmla="*/ 1020 w 1280"/>
                  <a:gd name="T35" fmla="*/ 1942 h 2626"/>
                  <a:gd name="T36" fmla="*/ 1084 w 1280"/>
                  <a:gd name="T37" fmla="*/ 2018 h 2626"/>
                  <a:gd name="T38" fmla="*/ 1126 w 1280"/>
                  <a:gd name="T39" fmla="*/ 2100 h 2626"/>
                  <a:gd name="T40" fmla="*/ 1111 w 1280"/>
                  <a:gd name="T41" fmla="*/ 2257 h 2626"/>
                  <a:gd name="T42" fmla="*/ 1033 w 1280"/>
                  <a:gd name="T43" fmla="*/ 2432 h 2626"/>
                  <a:gd name="T44" fmla="*/ 1012 w 1280"/>
                  <a:gd name="T45" fmla="*/ 2589 h 2626"/>
                  <a:gd name="T46" fmla="*/ 1056 w 1280"/>
                  <a:gd name="T47" fmla="*/ 2624 h 2626"/>
                  <a:gd name="T48" fmla="*/ 1116 w 1280"/>
                  <a:gd name="T49" fmla="*/ 2621 h 2626"/>
                  <a:gd name="T50" fmla="*/ 1140 w 1280"/>
                  <a:gd name="T51" fmla="*/ 2538 h 2626"/>
                  <a:gd name="T52" fmla="*/ 1158 w 1280"/>
                  <a:gd name="T53" fmla="*/ 2431 h 2626"/>
                  <a:gd name="T54" fmla="*/ 1208 w 1280"/>
                  <a:gd name="T55" fmla="*/ 2400 h 2626"/>
                  <a:gd name="T56" fmla="*/ 1269 w 1280"/>
                  <a:gd name="T57" fmla="*/ 2402 h 2626"/>
                  <a:gd name="T58" fmla="*/ 1269 w 1280"/>
                  <a:gd name="T59" fmla="*/ 2303 h 2626"/>
                  <a:gd name="T60" fmla="*/ 1231 w 1280"/>
                  <a:gd name="T61" fmla="*/ 2183 h 2626"/>
                  <a:gd name="T62" fmla="*/ 1253 w 1280"/>
                  <a:gd name="T63" fmla="*/ 2047 h 2626"/>
                  <a:gd name="T64" fmla="*/ 1278 w 1280"/>
                  <a:gd name="T65" fmla="*/ 1908 h 2626"/>
                  <a:gd name="T66" fmla="*/ 1212 w 1280"/>
                  <a:gd name="T67" fmla="*/ 1814 h 2626"/>
                  <a:gd name="T68" fmla="*/ 1115 w 1280"/>
                  <a:gd name="T69" fmla="*/ 1751 h 2626"/>
                  <a:gd name="T70" fmla="*/ 1012 w 1280"/>
                  <a:gd name="T71" fmla="*/ 1693 h 2626"/>
                  <a:gd name="T72" fmla="*/ 929 w 1280"/>
                  <a:gd name="T73" fmla="*/ 1621 h 2626"/>
                  <a:gd name="T74" fmla="*/ 849 w 1280"/>
                  <a:gd name="T75" fmla="*/ 1448 h 2626"/>
                  <a:gd name="T76" fmla="*/ 793 w 1280"/>
                  <a:gd name="T77" fmla="*/ 1235 h 2626"/>
                  <a:gd name="T78" fmla="*/ 746 w 1280"/>
                  <a:gd name="T79" fmla="*/ 1018 h 2626"/>
                  <a:gd name="T80" fmla="*/ 681 w 1280"/>
                  <a:gd name="T81" fmla="*/ 808 h 2626"/>
                  <a:gd name="T82" fmla="*/ 615 w 1280"/>
                  <a:gd name="T83" fmla="*/ 768 h 2626"/>
                  <a:gd name="T84" fmla="*/ 546 w 1280"/>
                  <a:gd name="T85" fmla="*/ 818 h 2626"/>
                  <a:gd name="T86" fmla="*/ 558 w 1280"/>
                  <a:gd name="T87" fmla="*/ 668 h 2626"/>
                  <a:gd name="T88" fmla="*/ 615 w 1280"/>
                  <a:gd name="T89" fmla="*/ 481 h 2626"/>
                  <a:gd name="T90" fmla="*/ 573 w 1280"/>
                  <a:gd name="T91" fmla="*/ 289 h 2626"/>
                  <a:gd name="T92" fmla="*/ 485 w 1280"/>
                  <a:gd name="T93" fmla="*/ 107 h 2626"/>
                  <a:gd name="T94" fmla="*/ 372 w 1280"/>
                  <a:gd name="T95" fmla="*/ 68 h 2626"/>
                  <a:gd name="T96" fmla="*/ 251 w 1280"/>
                  <a:gd name="T97" fmla="*/ 66 h 2626"/>
                  <a:gd name="T98" fmla="*/ 134 w 1280"/>
                  <a:gd name="T99" fmla="*/ 48 h 2626"/>
                  <a:gd name="T100" fmla="*/ 25 w 1280"/>
                  <a:gd name="T101" fmla="*/ 12 h 2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80" h="2626">
                    <a:moveTo>
                      <a:pt x="0" y="0"/>
                    </a:moveTo>
                    <a:lnTo>
                      <a:pt x="19" y="37"/>
                    </a:lnTo>
                    <a:lnTo>
                      <a:pt x="37" y="73"/>
                    </a:lnTo>
                    <a:lnTo>
                      <a:pt x="55" y="112"/>
                    </a:lnTo>
                    <a:lnTo>
                      <a:pt x="72" y="149"/>
                    </a:lnTo>
                    <a:lnTo>
                      <a:pt x="89" y="187"/>
                    </a:lnTo>
                    <a:lnTo>
                      <a:pt x="107" y="225"/>
                    </a:lnTo>
                    <a:lnTo>
                      <a:pt x="125" y="262"/>
                    </a:lnTo>
                    <a:lnTo>
                      <a:pt x="142" y="299"/>
                    </a:lnTo>
                    <a:lnTo>
                      <a:pt x="161" y="337"/>
                    </a:lnTo>
                    <a:lnTo>
                      <a:pt x="179" y="373"/>
                    </a:lnTo>
                    <a:lnTo>
                      <a:pt x="198" y="410"/>
                    </a:lnTo>
                    <a:lnTo>
                      <a:pt x="218" y="446"/>
                    </a:lnTo>
                    <a:lnTo>
                      <a:pt x="238" y="481"/>
                    </a:lnTo>
                    <a:lnTo>
                      <a:pt x="261" y="517"/>
                    </a:lnTo>
                    <a:lnTo>
                      <a:pt x="284" y="551"/>
                    </a:lnTo>
                    <a:lnTo>
                      <a:pt x="308" y="584"/>
                    </a:lnTo>
                    <a:lnTo>
                      <a:pt x="317" y="588"/>
                    </a:lnTo>
                    <a:lnTo>
                      <a:pt x="327" y="581"/>
                    </a:lnTo>
                    <a:lnTo>
                      <a:pt x="339" y="567"/>
                    </a:lnTo>
                    <a:lnTo>
                      <a:pt x="351" y="549"/>
                    </a:lnTo>
                    <a:lnTo>
                      <a:pt x="362" y="532"/>
                    </a:lnTo>
                    <a:lnTo>
                      <a:pt x="375" y="519"/>
                    </a:lnTo>
                    <a:lnTo>
                      <a:pt x="383" y="512"/>
                    </a:lnTo>
                    <a:lnTo>
                      <a:pt x="390" y="518"/>
                    </a:lnTo>
                    <a:lnTo>
                      <a:pt x="409" y="575"/>
                    </a:lnTo>
                    <a:lnTo>
                      <a:pt x="422" y="635"/>
                    </a:lnTo>
                    <a:lnTo>
                      <a:pt x="429" y="695"/>
                    </a:lnTo>
                    <a:lnTo>
                      <a:pt x="435" y="757"/>
                    </a:lnTo>
                    <a:lnTo>
                      <a:pt x="441" y="819"/>
                    </a:lnTo>
                    <a:lnTo>
                      <a:pt x="448" y="880"/>
                    </a:lnTo>
                    <a:lnTo>
                      <a:pt x="461" y="941"/>
                    </a:lnTo>
                    <a:lnTo>
                      <a:pt x="480" y="999"/>
                    </a:lnTo>
                    <a:lnTo>
                      <a:pt x="489" y="1022"/>
                    </a:lnTo>
                    <a:lnTo>
                      <a:pt x="501" y="1044"/>
                    </a:lnTo>
                    <a:lnTo>
                      <a:pt x="514" y="1065"/>
                    </a:lnTo>
                    <a:lnTo>
                      <a:pt x="528" y="1086"/>
                    </a:lnTo>
                    <a:lnTo>
                      <a:pt x="542" y="1107"/>
                    </a:lnTo>
                    <a:lnTo>
                      <a:pt x="557" y="1127"/>
                    </a:lnTo>
                    <a:lnTo>
                      <a:pt x="573" y="1146"/>
                    </a:lnTo>
                    <a:lnTo>
                      <a:pt x="591" y="1165"/>
                    </a:lnTo>
                    <a:lnTo>
                      <a:pt x="607" y="1185"/>
                    </a:lnTo>
                    <a:lnTo>
                      <a:pt x="623" y="1205"/>
                    </a:lnTo>
                    <a:lnTo>
                      <a:pt x="639" y="1224"/>
                    </a:lnTo>
                    <a:lnTo>
                      <a:pt x="656" y="1244"/>
                    </a:lnTo>
                    <a:lnTo>
                      <a:pt x="671" y="1264"/>
                    </a:lnTo>
                    <a:lnTo>
                      <a:pt x="685" y="1285"/>
                    </a:lnTo>
                    <a:lnTo>
                      <a:pt x="700" y="1307"/>
                    </a:lnTo>
                    <a:lnTo>
                      <a:pt x="712" y="1329"/>
                    </a:lnTo>
                    <a:lnTo>
                      <a:pt x="726" y="1357"/>
                    </a:lnTo>
                    <a:lnTo>
                      <a:pt x="741" y="1386"/>
                    </a:lnTo>
                    <a:lnTo>
                      <a:pt x="754" y="1416"/>
                    </a:lnTo>
                    <a:lnTo>
                      <a:pt x="766" y="1446"/>
                    </a:lnTo>
                    <a:lnTo>
                      <a:pt x="778" y="1476"/>
                    </a:lnTo>
                    <a:lnTo>
                      <a:pt x="790" y="1507"/>
                    </a:lnTo>
                    <a:lnTo>
                      <a:pt x="802" y="1537"/>
                    </a:lnTo>
                    <a:lnTo>
                      <a:pt x="813" y="1568"/>
                    </a:lnTo>
                    <a:lnTo>
                      <a:pt x="825" y="1598"/>
                    </a:lnTo>
                    <a:lnTo>
                      <a:pt x="836" y="1629"/>
                    </a:lnTo>
                    <a:lnTo>
                      <a:pt x="847" y="1659"/>
                    </a:lnTo>
                    <a:lnTo>
                      <a:pt x="860" y="1690"/>
                    </a:lnTo>
                    <a:lnTo>
                      <a:pt x="872" y="1720"/>
                    </a:lnTo>
                    <a:lnTo>
                      <a:pt x="885" y="1750"/>
                    </a:lnTo>
                    <a:lnTo>
                      <a:pt x="899" y="1779"/>
                    </a:lnTo>
                    <a:lnTo>
                      <a:pt x="913" y="1809"/>
                    </a:lnTo>
                    <a:lnTo>
                      <a:pt x="926" y="1829"/>
                    </a:lnTo>
                    <a:lnTo>
                      <a:pt x="939" y="1849"/>
                    </a:lnTo>
                    <a:lnTo>
                      <a:pt x="954" y="1868"/>
                    </a:lnTo>
                    <a:lnTo>
                      <a:pt x="970" y="1887"/>
                    </a:lnTo>
                    <a:lnTo>
                      <a:pt x="986" y="1906"/>
                    </a:lnTo>
                    <a:lnTo>
                      <a:pt x="1003" y="1924"/>
                    </a:lnTo>
                    <a:lnTo>
                      <a:pt x="1020" y="1942"/>
                    </a:lnTo>
                    <a:lnTo>
                      <a:pt x="1038" y="1960"/>
                    </a:lnTo>
                    <a:lnTo>
                      <a:pt x="1054" y="1978"/>
                    </a:lnTo>
                    <a:lnTo>
                      <a:pt x="1070" y="1997"/>
                    </a:lnTo>
                    <a:lnTo>
                      <a:pt x="1084" y="2018"/>
                    </a:lnTo>
                    <a:lnTo>
                      <a:pt x="1098" y="2037"/>
                    </a:lnTo>
                    <a:lnTo>
                      <a:pt x="1109" y="2058"/>
                    </a:lnTo>
                    <a:lnTo>
                      <a:pt x="1119" y="2078"/>
                    </a:lnTo>
                    <a:lnTo>
                      <a:pt x="1126" y="2100"/>
                    </a:lnTo>
                    <a:lnTo>
                      <a:pt x="1131" y="2124"/>
                    </a:lnTo>
                    <a:lnTo>
                      <a:pt x="1133" y="2169"/>
                    </a:lnTo>
                    <a:lnTo>
                      <a:pt x="1125" y="2214"/>
                    </a:lnTo>
                    <a:lnTo>
                      <a:pt x="1111" y="2257"/>
                    </a:lnTo>
                    <a:lnTo>
                      <a:pt x="1093" y="2301"/>
                    </a:lnTo>
                    <a:lnTo>
                      <a:pt x="1072" y="2344"/>
                    </a:lnTo>
                    <a:lnTo>
                      <a:pt x="1052" y="2387"/>
                    </a:lnTo>
                    <a:lnTo>
                      <a:pt x="1033" y="2432"/>
                    </a:lnTo>
                    <a:lnTo>
                      <a:pt x="1018" y="2476"/>
                    </a:lnTo>
                    <a:lnTo>
                      <a:pt x="1014" y="2513"/>
                    </a:lnTo>
                    <a:lnTo>
                      <a:pt x="1012" y="2551"/>
                    </a:lnTo>
                    <a:lnTo>
                      <a:pt x="1012" y="2589"/>
                    </a:lnTo>
                    <a:lnTo>
                      <a:pt x="1011" y="2626"/>
                    </a:lnTo>
                    <a:lnTo>
                      <a:pt x="1026" y="2626"/>
                    </a:lnTo>
                    <a:lnTo>
                      <a:pt x="1041" y="2625"/>
                    </a:lnTo>
                    <a:lnTo>
                      <a:pt x="1056" y="2624"/>
                    </a:lnTo>
                    <a:lnTo>
                      <a:pt x="1071" y="2623"/>
                    </a:lnTo>
                    <a:lnTo>
                      <a:pt x="1086" y="2623"/>
                    </a:lnTo>
                    <a:lnTo>
                      <a:pt x="1101" y="2622"/>
                    </a:lnTo>
                    <a:lnTo>
                      <a:pt x="1116" y="2621"/>
                    </a:lnTo>
                    <a:lnTo>
                      <a:pt x="1131" y="2620"/>
                    </a:lnTo>
                    <a:lnTo>
                      <a:pt x="1136" y="2593"/>
                    </a:lnTo>
                    <a:lnTo>
                      <a:pt x="1138" y="2565"/>
                    </a:lnTo>
                    <a:lnTo>
                      <a:pt x="1140" y="2538"/>
                    </a:lnTo>
                    <a:lnTo>
                      <a:pt x="1142" y="2510"/>
                    </a:lnTo>
                    <a:lnTo>
                      <a:pt x="1144" y="2482"/>
                    </a:lnTo>
                    <a:lnTo>
                      <a:pt x="1149" y="2456"/>
                    </a:lnTo>
                    <a:lnTo>
                      <a:pt x="1158" y="2431"/>
                    </a:lnTo>
                    <a:lnTo>
                      <a:pt x="1169" y="2409"/>
                    </a:lnTo>
                    <a:lnTo>
                      <a:pt x="1179" y="2401"/>
                    </a:lnTo>
                    <a:lnTo>
                      <a:pt x="1192" y="2399"/>
                    </a:lnTo>
                    <a:lnTo>
                      <a:pt x="1208" y="2400"/>
                    </a:lnTo>
                    <a:lnTo>
                      <a:pt x="1226" y="2402"/>
                    </a:lnTo>
                    <a:lnTo>
                      <a:pt x="1242" y="2405"/>
                    </a:lnTo>
                    <a:lnTo>
                      <a:pt x="1257" y="2405"/>
                    </a:lnTo>
                    <a:lnTo>
                      <a:pt x="1269" y="2402"/>
                    </a:lnTo>
                    <a:lnTo>
                      <a:pt x="1274" y="2393"/>
                    </a:lnTo>
                    <a:lnTo>
                      <a:pt x="1277" y="2363"/>
                    </a:lnTo>
                    <a:lnTo>
                      <a:pt x="1275" y="2334"/>
                    </a:lnTo>
                    <a:lnTo>
                      <a:pt x="1269" y="2303"/>
                    </a:lnTo>
                    <a:lnTo>
                      <a:pt x="1259" y="2274"/>
                    </a:lnTo>
                    <a:lnTo>
                      <a:pt x="1249" y="2244"/>
                    </a:lnTo>
                    <a:lnTo>
                      <a:pt x="1238" y="2215"/>
                    </a:lnTo>
                    <a:lnTo>
                      <a:pt x="1231" y="2183"/>
                    </a:lnTo>
                    <a:lnTo>
                      <a:pt x="1228" y="2154"/>
                    </a:lnTo>
                    <a:lnTo>
                      <a:pt x="1232" y="2119"/>
                    </a:lnTo>
                    <a:lnTo>
                      <a:pt x="1241" y="2082"/>
                    </a:lnTo>
                    <a:lnTo>
                      <a:pt x="1253" y="2047"/>
                    </a:lnTo>
                    <a:lnTo>
                      <a:pt x="1265" y="2011"/>
                    </a:lnTo>
                    <a:lnTo>
                      <a:pt x="1274" y="1975"/>
                    </a:lnTo>
                    <a:lnTo>
                      <a:pt x="1280" y="1940"/>
                    </a:lnTo>
                    <a:lnTo>
                      <a:pt x="1278" y="1908"/>
                    </a:lnTo>
                    <a:lnTo>
                      <a:pt x="1267" y="1876"/>
                    </a:lnTo>
                    <a:lnTo>
                      <a:pt x="1251" y="1853"/>
                    </a:lnTo>
                    <a:lnTo>
                      <a:pt x="1232" y="1832"/>
                    </a:lnTo>
                    <a:lnTo>
                      <a:pt x="1212" y="1814"/>
                    </a:lnTo>
                    <a:lnTo>
                      <a:pt x="1190" y="1795"/>
                    </a:lnTo>
                    <a:lnTo>
                      <a:pt x="1166" y="1780"/>
                    </a:lnTo>
                    <a:lnTo>
                      <a:pt x="1142" y="1765"/>
                    </a:lnTo>
                    <a:lnTo>
                      <a:pt x="1115" y="1751"/>
                    </a:lnTo>
                    <a:lnTo>
                      <a:pt x="1089" y="1737"/>
                    </a:lnTo>
                    <a:lnTo>
                      <a:pt x="1063" y="1723"/>
                    </a:lnTo>
                    <a:lnTo>
                      <a:pt x="1038" y="1710"/>
                    </a:lnTo>
                    <a:lnTo>
                      <a:pt x="1012" y="1693"/>
                    </a:lnTo>
                    <a:lnTo>
                      <a:pt x="988" y="1678"/>
                    </a:lnTo>
                    <a:lnTo>
                      <a:pt x="966" y="1661"/>
                    </a:lnTo>
                    <a:lnTo>
                      <a:pt x="947" y="1642"/>
                    </a:lnTo>
                    <a:lnTo>
                      <a:pt x="929" y="1621"/>
                    </a:lnTo>
                    <a:lnTo>
                      <a:pt x="913" y="1597"/>
                    </a:lnTo>
                    <a:lnTo>
                      <a:pt x="889" y="1549"/>
                    </a:lnTo>
                    <a:lnTo>
                      <a:pt x="868" y="1498"/>
                    </a:lnTo>
                    <a:lnTo>
                      <a:pt x="849" y="1448"/>
                    </a:lnTo>
                    <a:lnTo>
                      <a:pt x="833" y="1394"/>
                    </a:lnTo>
                    <a:lnTo>
                      <a:pt x="819" y="1342"/>
                    </a:lnTo>
                    <a:lnTo>
                      <a:pt x="805" y="1288"/>
                    </a:lnTo>
                    <a:lnTo>
                      <a:pt x="793" y="1235"/>
                    </a:lnTo>
                    <a:lnTo>
                      <a:pt x="782" y="1180"/>
                    </a:lnTo>
                    <a:lnTo>
                      <a:pt x="770" y="1127"/>
                    </a:lnTo>
                    <a:lnTo>
                      <a:pt x="759" y="1071"/>
                    </a:lnTo>
                    <a:lnTo>
                      <a:pt x="746" y="1018"/>
                    </a:lnTo>
                    <a:lnTo>
                      <a:pt x="733" y="964"/>
                    </a:lnTo>
                    <a:lnTo>
                      <a:pt x="718" y="911"/>
                    </a:lnTo>
                    <a:lnTo>
                      <a:pt x="701" y="859"/>
                    </a:lnTo>
                    <a:lnTo>
                      <a:pt x="681" y="808"/>
                    </a:lnTo>
                    <a:lnTo>
                      <a:pt x="659" y="758"/>
                    </a:lnTo>
                    <a:lnTo>
                      <a:pt x="649" y="751"/>
                    </a:lnTo>
                    <a:lnTo>
                      <a:pt x="634" y="756"/>
                    </a:lnTo>
                    <a:lnTo>
                      <a:pt x="615" y="768"/>
                    </a:lnTo>
                    <a:lnTo>
                      <a:pt x="595" y="784"/>
                    </a:lnTo>
                    <a:lnTo>
                      <a:pt x="575" y="802"/>
                    </a:lnTo>
                    <a:lnTo>
                      <a:pt x="558" y="814"/>
                    </a:lnTo>
                    <a:lnTo>
                      <a:pt x="546" y="818"/>
                    </a:lnTo>
                    <a:lnTo>
                      <a:pt x="540" y="810"/>
                    </a:lnTo>
                    <a:lnTo>
                      <a:pt x="538" y="762"/>
                    </a:lnTo>
                    <a:lnTo>
                      <a:pt x="546" y="716"/>
                    </a:lnTo>
                    <a:lnTo>
                      <a:pt x="558" y="668"/>
                    </a:lnTo>
                    <a:lnTo>
                      <a:pt x="574" y="622"/>
                    </a:lnTo>
                    <a:lnTo>
                      <a:pt x="592" y="575"/>
                    </a:lnTo>
                    <a:lnTo>
                      <a:pt x="606" y="529"/>
                    </a:lnTo>
                    <a:lnTo>
                      <a:pt x="615" y="481"/>
                    </a:lnTo>
                    <a:lnTo>
                      <a:pt x="615" y="435"/>
                    </a:lnTo>
                    <a:lnTo>
                      <a:pt x="606" y="384"/>
                    </a:lnTo>
                    <a:lnTo>
                      <a:pt x="593" y="337"/>
                    </a:lnTo>
                    <a:lnTo>
                      <a:pt x="573" y="289"/>
                    </a:lnTo>
                    <a:lnTo>
                      <a:pt x="552" y="243"/>
                    </a:lnTo>
                    <a:lnTo>
                      <a:pt x="531" y="198"/>
                    </a:lnTo>
                    <a:lnTo>
                      <a:pt x="507" y="153"/>
                    </a:lnTo>
                    <a:lnTo>
                      <a:pt x="485" y="107"/>
                    </a:lnTo>
                    <a:lnTo>
                      <a:pt x="464" y="59"/>
                    </a:lnTo>
                    <a:lnTo>
                      <a:pt x="433" y="63"/>
                    </a:lnTo>
                    <a:lnTo>
                      <a:pt x="403" y="66"/>
                    </a:lnTo>
                    <a:lnTo>
                      <a:pt x="372" y="68"/>
                    </a:lnTo>
                    <a:lnTo>
                      <a:pt x="341" y="69"/>
                    </a:lnTo>
                    <a:lnTo>
                      <a:pt x="311" y="69"/>
                    </a:lnTo>
                    <a:lnTo>
                      <a:pt x="281" y="68"/>
                    </a:lnTo>
                    <a:lnTo>
                      <a:pt x="251" y="66"/>
                    </a:lnTo>
                    <a:lnTo>
                      <a:pt x="221" y="62"/>
                    </a:lnTo>
                    <a:lnTo>
                      <a:pt x="192" y="58"/>
                    </a:lnTo>
                    <a:lnTo>
                      <a:pt x="163" y="53"/>
                    </a:lnTo>
                    <a:lnTo>
                      <a:pt x="134" y="48"/>
                    </a:lnTo>
                    <a:lnTo>
                      <a:pt x="106" y="40"/>
                    </a:lnTo>
                    <a:lnTo>
                      <a:pt x="79" y="32"/>
                    </a:lnTo>
                    <a:lnTo>
                      <a:pt x="52" y="22"/>
                    </a:lnTo>
                    <a:lnTo>
                      <a:pt x="25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1" name="Freeform 43">
                <a:extLst>
                  <a:ext uri="{FF2B5EF4-FFF2-40B4-BE49-F238E27FC236}">
                    <a16:creationId xmlns:a16="http://schemas.microsoft.com/office/drawing/2014/main" id="{42237601-6981-F2D9-77D9-D9EAA7FDB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1" y="1286"/>
                <a:ext cx="213" cy="360"/>
              </a:xfrm>
              <a:custGeom>
                <a:avLst/>
                <a:gdLst>
                  <a:gd name="T0" fmla="*/ 19 w 1491"/>
                  <a:gd name="T1" fmla="*/ 30 h 2522"/>
                  <a:gd name="T2" fmla="*/ 0 w 1491"/>
                  <a:gd name="T3" fmla="*/ 163 h 2522"/>
                  <a:gd name="T4" fmla="*/ 17 w 1491"/>
                  <a:gd name="T5" fmla="*/ 239 h 2522"/>
                  <a:gd name="T6" fmla="*/ 54 w 1491"/>
                  <a:gd name="T7" fmla="*/ 306 h 2522"/>
                  <a:gd name="T8" fmla="*/ 72 w 1491"/>
                  <a:gd name="T9" fmla="*/ 401 h 2522"/>
                  <a:gd name="T10" fmla="*/ 92 w 1491"/>
                  <a:gd name="T11" fmla="*/ 493 h 2522"/>
                  <a:gd name="T12" fmla="*/ 136 w 1491"/>
                  <a:gd name="T13" fmla="*/ 561 h 2522"/>
                  <a:gd name="T14" fmla="*/ 189 w 1491"/>
                  <a:gd name="T15" fmla="*/ 619 h 2522"/>
                  <a:gd name="T16" fmla="*/ 248 w 1491"/>
                  <a:gd name="T17" fmla="*/ 676 h 2522"/>
                  <a:gd name="T18" fmla="*/ 302 w 1491"/>
                  <a:gd name="T19" fmla="*/ 730 h 2522"/>
                  <a:gd name="T20" fmla="*/ 363 w 1491"/>
                  <a:gd name="T21" fmla="*/ 810 h 2522"/>
                  <a:gd name="T22" fmla="*/ 420 w 1491"/>
                  <a:gd name="T23" fmla="*/ 907 h 2522"/>
                  <a:gd name="T24" fmla="*/ 463 w 1491"/>
                  <a:gd name="T25" fmla="*/ 977 h 2522"/>
                  <a:gd name="T26" fmla="*/ 501 w 1491"/>
                  <a:gd name="T27" fmla="*/ 1040 h 2522"/>
                  <a:gd name="T28" fmla="*/ 541 w 1491"/>
                  <a:gd name="T29" fmla="*/ 1103 h 2522"/>
                  <a:gd name="T30" fmla="*/ 581 w 1491"/>
                  <a:gd name="T31" fmla="*/ 1164 h 2522"/>
                  <a:gd name="T32" fmla="*/ 634 w 1491"/>
                  <a:gd name="T33" fmla="*/ 1220 h 2522"/>
                  <a:gd name="T34" fmla="*/ 691 w 1491"/>
                  <a:gd name="T35" fmla="*/ 1274 h 2522"/>
                  <a:gd name="T36" fmla="*/ 700 w 1491"/>
                  <a:gd name="T37" fmla="*/ 1443 h 2522"/>
                  <a:gd name="T38" fmla="*/ 698 w 1491"/>
                  <a:gd name="T39" fmla="*/ 1641 h 2522"/>
                  <a:gd name="T40" fmla="*/ 754 w 1491"/>
                  <a:gd name="T41" fmla="*/ 1766 h 2522"/>
                  <a:gd name="T42" fmla="*/ 828 w 1491"/>
                  <a:gd name="T43" fmla="*/ 1856 h 2522"/>
                  <a:gd name="T44" fmla="*/ 911 w 1491"/>
                  <a:gd name="T45" fmla="*/ 1945 h 2522"/>
                  <a:gd name="T46" fmla="*/ 983 w 1491"/>
                  <a:gd name="T47" fmla="*/ 2039 h 2522"/>
                  <a:gd name="T48" fmla="*/ 1051 w 1491"/>
                  <a:gd name="T49" fmla="*/ 2233 h 2522"/>
                  <a:gd name="T50" fmla="*/ 1090 w 1491"/>
                  <a:gd name="T51" fmla="*/ 2462 h 2522"/>
                  <a:gd name="T52" fmla="*/ 1168 w 1491"/>
                  <a:gd name="T53" fmla="*/ 2488 h 2522"/>
                  <a:gd name="T54" fmla="*/ 1261 w 1491"/>
                  <a:gd name="T55" fmla="*/ 2453 h 2522"/>
                  <a:gd name="T56" fmla="*/ 1358 w 1491"/>
                  <a:gd name="T57" fmla="*/ 2442 h 2522"/>
                  <a:gd name="T58" fmla="*/ 1463 w 1491"/>
                  <a:gd name="T59" fmla="*/ 2470 h 2522"/>
                  <a:gd name="T60" fmla="*/ 1440 w 1491"/>
                  <a:gd name="T61" fmla="*/ 2415 h 2522"/>
                  <a:gd name="T62" fmla="*/ 1372 w 1491"/>
                  <a:gd name="T63" fmla="*/ 2325 h 2522"/>
                  <a:gd name="T64" fmla="*/ 1305 w 1491"/>
                  <a:gd name="T65" fmla="*/ 2237 h 2522"/>
                  <a:gd name="T66" fmla="*/ 1242 w 1491"/>
                  <a:gd name="T67" fmla="*/ 2142 h 2522"/>
                  <a:gd name="T68" fmla="*/ 1194 w 1491"/>
                  <a:gd name="T69" fmla="*/ 2053 h 2522"/>
                  <a:gd name="T70" fmla="*/ 1151 w 1491"/>
                  <a:gd name="T71" fmla="*/ 1965 h 2522"/>
                  <a:gd name="T72" fmla="*/ 1112 w 1491"/>
                  <a:gd name="T73" fmla="*/ 1876 h 2522"/>
                  <a:gd name="T74" fmla="*/ 1073 w 1491"/>
                  <a:gd name="T75" fmla="*/ 1786 h 2522"/>
                  <a:gd name="T76" fmla="*/ 1017 w 1491"/>
                  <a:gd name="T77" fmla="*/ 1670 h 2522"/>
                  <a:gd name="T78" fmla="*/ 948 w 1491"/>
                  <a:gd name="T79" fmla="*/ 1560 h 2522"/>
                  <a:gd name="T80" fmla="*/ 890 w 1491"/>
                  <a:gd name="T81" fmla="*/ 1449 h 2522"/>
                  <a:gd name="T82" fmla="*/ 862 w 1491"/>
                  <a:gd name="T83" fmla="*/ 1321 h 2522"/>
                  <a:gd name="T84" fmla="*/ 836 w 1491"/>
                  <a:gd name="T85" fmla="*/ 1180 h 2522"/>
                  <a:gd name="T86" fmla="*/ 737 w 1491"/>
                  <a:gd name="T87" fmla="*/ 1049 h 2522"/>
                  <a:gd name="T88" fmla="*/ 615 w 1491"/>
                  <a:gd name="T89" fmla="*/ 923 h 2522"/>
                  <a:gd name="T90" fmla="*/ 522 w 1491"/>
                  <a:gd name="T91" fmla="*/ 803 h 2522"/>
                  <a:gd name="T92" fmla="*/ 466 w 1491"/>
                  <a:gd name="T93" fmla="*/ 681 h 2522"/>
                  <a:gd name="T94" fmla="*/ 384 w 1491"/>
                  <a:gd name="T95" fmla="*/ 573 h 2522"/>
                  <a:gd name="T96" fmla="*/ 289 w 1491"/>
                  <a:gd name="T97" fmla="*/ 471 h 2522"/>
                  <a:gd name="T98" fmla="*/ 200 w 1491"/>
                  <a:gd name="T99" fmla="*/ 365 h 2522"/>
                  <a:gd name="T100" fmla="*/ 114 w 1491"/>
                  <a:gd name="T101" fmla="*/ 217 h 2522"/>
                  <a:gd name="T102" fmla="*/ 47 w 1491"/>
                  <a:gd name="T103" fmla="*/ 46 h 2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91" h="2522">
                    <a:moveTo>
                      <a:pt x="37" y="8"/>
                    </a:moveTo>
                    <a:lnTo>
                      <a:pt x="33" y="0"/>
                    </a:lnTo>
                    <a:lnTo>
                      <a:pt x="26" y="9"/>
                    </a:lnTo>
                    <a:lnTo>
                      <a:pt x="19" y="30"/>
                    </a:lnTo>
                    <a:lnTo>
                      <a:pt x="13" y="61"/>
                    </a:lnTo>
                    <a:lnTo>
                      <a:pt x="7" y="96"/>
                    </a:lnTo>
                    <a:lnTo>
                      <a:pt x="2" y="131"/>
                    </a:lnTo>
                    <a:lnTo>
                      <a:pt x="0" y="163"/>
                    </a:lnTo>
                    <a:lnTo>
                      <a:pt x="0" y="187"/>
                    </a:lnTo>
                    <a:lnTo>
                      <a:pt x="4" y="206"/>
                    </a:lnTo>
                    <a:lnTo>
                      <a:pt x="10" y="223"/>
                    </a:lnTo>
                    <a:lnTo>
                      <a:pt x="17" y="239"/>
                    </a:lnTo>
                    <a:lnTo>
                      <a:pt x="27" y="256"/>
                    </a:lnTo>
                    <a:lnTo>
                      <a:pt x="37" y="273"/>
                    </a:lnTo>
                    <a:lnTo>
                      <a:pt x="46" y="289"/>
                    </a:lnTo>
                    <a:lnTo>
                      <a:pt x="54" y="306"/>
                    </a:lnTo>
                    <a:lnTo>
                      <a:pt x="59" y="323"/>
                    </a:lnTo>
                    <a:lnTo>
                      <a:pt x="66" y="351"/>
                    </a:lnTo>
                    <a:lnTo>
                      <a:pt x="69" y="376"/>
                    </a:lnTo>
                    <a:lnTo>
                      <a:pt x="72" y="401"/>
                    </a:lnTo>
                    <a:lnTo>
                      <a:pt x="74" y="423"/>
                    </a:lnTo>
                    <a:lnTo>
                      <a:pt x="77" y="446"/>
                    </a:lnTo>
                    <a:lnTo>
                      <a:pt x="82" y="468"/>
                    </a:lnTo>
                    <a:lnTo>
                      <a:pt x="92" y="493"/>
                    </a:lnTo>
                    <a:lnTo>
                      <a:pt x="104" y="517"/>
                    </a:lnTo>
                    <a:lnTo>
                      <a:pt x="114" y="532"/>
                    </a:lnTo>
                    <a:lnTo>
                      <a:pt x="124" y="546"/>
                    </a:lnTo>
                    <a:lnTo>
                      <a:pt x="136" y="561"/>
                    </a:lnTo>
                    <a:lnTo>
                      <a:pt x="148" y="576"/>
                    </a:lnTo>
                    <a:lnTo>
                      <a:pt x="162" y="590"/>
                    </a:lnTo>
                    <a:lnTo>
                      <a:pt x="175" y="605"/>
                    </a:lnTo>
                    <a:lnTo>
                      <a:pt x="189" y="619"/>
                    </a:lnTo>
                    <a:lnTo>
                      <a:pt x="205" y="634"/>
                    </a:lnTo>
                    <a:lnTo>
                      <a:pt x="219" y="648"/>
                    </a:lnTo>
                    <a:lnTo>
                      <a:pt x="233" y="661"/>
                    </a:lnTo>
                    <a:lnTo>
                      <a:pt x="248" y="676"/>
                    </a:lnTo>
                    <a:lnTo>
                      <a:pt x="262" y="689"/>
                    </a:lnTo>
                    <a:lnTo>
                      <a:pt x="276" y="704"/>
                    </a:lnTo>
                    <a:lnTo>
                      <a:pt x="290" y="718"/>
                    </a:lnTo>
                    <a:lnTo>
                      <a:pt x="302" y="730"/>
                    </a:lnTo>
                    <a:lnTo>
                      <a:pt x="314" y="743"/>
                    </a:lnTo>
                    <a:lnTo>
                      <a:pt x="332" y="764"/>
                    </a:lnTo>
                    <a:lnTo>
                      <a:pt x="348" y="786"/>
                    </a:lnTo>
                    <a:lnTo>
                      <a:pt x="363" y="810"/>
                    </a:lnTo>
                    <a:lnTo>
                      <a:pt x="377" y="834"/>
                    </a:lnTo>
                    <a:lnTo>
                      <a:pt x="392" y="858"/>
                    </a:lnTo>
                    <a:lnTo>
                      <a:pt x="405" y="882"/>
                    </a:lnTo>
                    <a:lnTo>
                      <a:pt x="420" y="907"/>
                    </a:lnTo>
                    <a:lnTo>
                      <a:pt x="435" y="931"/>
                    </a:lnTo>
                    <a:lnTo>
                      <a:pt x="444" y="946"/>
                    </a:lnTo>
                    <a:lnTo>
                      <a:pt x="454" y="961"/>
                    </a:lnTo>
                    <a:lnTo>
                      <a:pt x="463" y="977"/>
                    </a:lnTo>
                    <a:lnTo>
                      <a:pt x="473" y="992"/>
                    </a:lnTo>
                    <a:lnTo>
                      <a:pt x="482" y="1008"/>
                    </a:lnTo>
                    <a:lnTo>
                      <a:pt x="492" y="1024"/>
                    </a:lnTo>
                    <a:lnTo>
                      <a:pt x="501" y="1040"/>
                    </a:lnTo>
                    <a:lnTo>
                      <a:pt x="511" y="1055"/>
                    </a:lnTo>
                    <a:lnTo>
                      <a:pt x="521" y="1071"/>
                    </a:lnTo>
                    <a:lnTo>
                      <a:pt x="531" y="1086"/>
                    </a:lnTo>
                    <a:lnTo>
                      <a:pt x="541" y="1103"/>
                    </a:lnTo>
                    <a:lnTo>
                      <a:pt x="550" y="1118"/>
                    </a:lnTo>
                    <a:lnTo>
                      <a:pt x="561" y="1133"/>
                    </a:lnTo>
                    <a:lnTo>
                      <a:pt x="570" y="1148"/>
                    </a:lnTo>
                    <a:lnTo>
                      <a:pt x="581" y="1164"/>
                    </a:lnTo>
                    <a:lnTo>
                      <a:pt x="591" y="1178"/>
                    </a:lnTo>
                    <a:lnTo>
                      <a:pt x="604" y="1192"/>
                    </a:lnTo>
                    <a:lnTo>
                      <a:pt x="619" y="1206"/>
                    </a:lnTo>
                    <a:lnTo>
                      <a:pt x="634" y="1220"/>
                    </a:lnTo>
                    <a:lnTo>
                      <a:pt x="651" y="1232"/>
                    </a:lnTo>
                    <a:lnTo>
                      <a:pt x="667" y="1245"/>
                    </a:lnTo>
                    <a:lnTo>
                      <a:pt x="680" y="1259"/>
                    </a:lnTo>
                    <a:lnTo>
                      <a:pt x="691" y="1274"/>
                    </a:lnTo>
                    <a:lnTo>
                      <a:pt x="696" y="1291"/>
                    </a:lnTo>
                    <a:lnTo>
                      <a:pt x="703" y="1342"/>
                    </a:lnTo>
                    <a:lnTo>
                      <a:pt x="703" y="1391"/>
                    </a:lnTo>
                    <a:lnTo>
                      <a:pt x="700" y="1443"/>
                    </a:lnTo>
                    <a:lnTo>
                      <a:pt x="695" y="1492"/>
                    </a:lnTo>
                    <a:lnTo>
                      <a:pt x="692" y="1543"/>
                    </a:lnTo>
                    <a:lnTo>
                      <a:pt x="692" y="1591"/>
                    </a:lnTo>
                    <a:lnTo>
                      <a:pt x="698" y="1641"/>
                    </a:lnTo>
                    <a:lnTo>
                      <a:pt x="712" y="1690"/>
                    </a:lnTo>
                    <a:lnTo>
                      <a:pt x="723" y="1716"/>
                    </a:lnTo>
                    <a:lnTo>
                      <a:pt x="736" y="1742"/>
                    </a:lnTo>
                    <a:lnTo>
                      <a:pt x="754" y="1766"/>
                    </a:lnTo>
                    <a:lnTo>
                      <a:pt x="771" y="1790"/>
                    </a:lnTo>
                    <a:lnTo>
                      <a:pt x="789" y="1813"/>
                    </a:lnTo>
                    <a:lnTo>
                      <a:pt x="808" y="1835"/>
                    </a:lnTo>
                    <a:lnTo>
                      <a:pt x="828" y="1856"/>
                    </a:lnTo>
                    <a:lnTo>
                      <a:pt x="849" y="1878"/>
                    </a:lnTo>
                    <a:lnTo>
                      <a:pt x="871" y="1900"/>
                    </a:lnTo>
                    <a:lnTo>
                      <a:pt x="891" y="1923"/>
                    </a:lnTo>
                    <a:lnTo>
                      <a:pt x="911" y="1945"/>
                    </a:lnTo>
                    <a:lnTo>
                      <a:pt x="931" y="1967"/>
                    </a:lnTo>
                    <a:lnTo>
                      <a:pt x="949" y="1990"/>
                    </a:lnTo>
                    <a:lnTo>
                      <a:pt x="967" y="2015"/>
                    </a:lnTo>
                    <a:lnTo>
                      <a:pt x="983" y="2039"/>
                    </a:lnTo>
                    <a:lnTo>
                      <a:pt x="996" y="2065"/>
                    </a:lnTo>
                    <a:lnTo>
                      <a:pt x="1019" y="2121"/>
                    </a:lnTo>
                    <a:lnTo>
                      <a:pt x="1037" y="2176"/>
                    </a:lnTo>
                    <a:lnTo>
                      <a:pt x="1051" y="2233"/>
                    </a:lnTo>
                    <a:lnTo>
                      <a:pt x="1061" y="2289"/>
                    </a:lnTo>
                    <a:lnTo>
                      <a:pt x="1071" y="2346"/>
                    </a:lnTo>
                    <a:lnTo>
                      <a:pt x="1080" y="2403"/>
                    </a:lnTo>
                    <a:lnTo>
                      <a:pt x="1090" y="2462"/>
                    </a:lnTo>
                    <a:lnTo>
                      <a:pt x="1101" y="2522"/>
                    </a:lnTo>
                    <a:lnTo>
                      <a:pt x="1123" y="2511"/>
                    </a:lnTo>
                    <a:lnTo>
                      <a:pt x="1146" y="2500"/>
                    </a:lnTo>
                    <a:lnTo>
                      <a:pt x="1168" y="2488"/>
                    </a:lnTo>
                    <a:lnTo>
                      <a:pt x="1192" y="2479"/>
                    </a:lnTo>
                    <a:lnTo>
                      <a:pt x="1214" y="2469"/>
                    </a:lnTo>
                    <a:lnTo>
                      <a:pt x="1238" y="2460"/>
                    </a:lnTo>
                    <a:lnTo>
                      <a:pt x="1261" y="2453"/>
                    </a:lnTo>
                    <a:lnTo>
                      <a:pt x="1284" y="2447"/>
                    </a:lnTo>
                    <a:lnTo>
                      <a:pt x="1309" y="2443"/>
                    </a:lnTo>
                    <a:lnTo>
                      <a:pt x="1333" y="2441"/>
                    </a:lnTo>
                    <a:lnTo>
                      <a:pt x="1358" y="2442"/>
                    </a:lnTo>
                    <a:lnTo>
                      <a:pt x="1383" y="2445"/>
                    </a:lnTo>
                    <a:lnTo>
                      <a:pt x="1410" y="2450"/>
                    </a:lnTo>
                    <a:lnTo>
                      <a:pt x="1436" y="2459"/>
                    </a:lnTo>
                    <a:lnTo>
                      <a:pt x="1463" y="2470"/>
                    </a:lnTo>
                    <a:lnTo>
                      <a:pt x="1491" y="2485"/>
                    </a:lnTo>
                    <a:lnTo>
                      <a:pt x="1474" y="2461"/>
                    </a:lnTo>
                    <a:lnTo>
                      <a:pt x="1457" y="2438"/>
                    </a:lnTo>
                    <a:lnTo>
                      <a:pt x="1440" y="2415"/>
                    </a:lnTo>
                    <a:lnTo>
                      <a:pt x="1424" y="2392"/>
                    </a:lnTo>
                    <a:lnTo>
                      <a:pt x="1407" y="2369"/>
                    </a:lnTo>
                    <a:lnTo>
                      <a:pt x="1388" y="2347"/>
                    </a:lnTo>
                    <a:lnTo>
                      <a:pt x="1372" y="2325"/>
                    </a:lnTo>
                    <a:lnTo>
                      <a:pt x="1355" y="2302"/>
                    </a:lnTo>
                    <a:lnTo>
                      <a:pt x="1339" y="2280"/>
                    </a:lnTo>
                    <a:lnTo>
                      <a:pt x="1322" y="2258"/>
                    </a:lnTo>
                    <a:lnTo>
                      <a:pt x="1305" y="2237"/>
                    </a:lnTo>
                    <a:lnTo>
                      <a:pt x="1288" y="2214"/>
                    </a:lnTo>
                    <a:lnTo>
                      <a:pt x="1273" y="2190"/>
                    </a:lnTo>
                    <a:lnTo>
                      <a:pt x="1258" y="2166"/>
                    </a:lnTo>
                    <a:lnTo>
                      <a:pt x="1242" y="2142"/>
                    </a:lnTo>
                    <a:lnTo>
                      <a:pt x="1228" y="2117"/>
                    </a:lnTo>
                    <a:lnTo>
                      <a:pt x="1217" y="2095"/>
                    </a:lnTo>
                    <a:lnTo>
                      <a:pt x="1205" y="2075"/>
                    </a:lnTo>
                    <a:lnTo>
                      <a:pt x="1194" y="2053"/>
                    </a:lnTo>
                    <a:lnTo>
                      <a:pt x="1181" y="2032"/>
                    </a:lnTo>
                    <a:lnTo>
                      <a:pt x="1171" y="2010"/>
                    </a:lnTo>
                    <a:lnTo>
                      <a:pt x="1160" y="1987"/>
                    </a:lnTo>
                    <a:lnTo>
                      <a:pt x="1151" y="1965"/>
                    </a:lnTo>
                    <a:lnTo>
                      <a:pt x="1140" y="1943"/>
                    </a:lnTo>
                    <a:lnTo>
                      <a:pt x="1131" y="1921"/>
                    </a:lnTo>
                    <a:lnTo>
                      <a:pt x="1121" y="1898"/>
                    </a:lnTo>
                    <a:lnTo>
                      <a:pt x="1112" y="1876"/>
                    </a:lnTo>
                    <a:lnTo>
                      <a:pt x="1102" y="1853"/>
                    </a:lnTo>
                    <a:lnTo>
                      <a:pt x="1093" y="1832"/>
                    </a:lnTo>
                    <a:lnTo>
                      <a:pt x="1083" y="1810"/>
                    </a:lnTo>
                    <a:lnTo>
                      <a:pt x="1073" y="1786"/>
                    </a:lnTo>
                    <a:lnTo>
                      <a:pt x="1064" y="1764"/>
                    </a:lnTo>
                    <a:lnTo>
                      <a:pt x="1050" y="1731"/>
                    </a:lnTo>
                    <a:lnTo>
                      <a:pt x="1033" y="1701"/>
                    </a:lnTo>
                    <a:lnTo>
                      <a:pt x="1017" y="1670"/>
                    </a:lnTo>
                    <a:lnTo>
                      <a:pt x="1000" y="1643"/>
                    </a:lnTo>
                    <a:lnTo>
                      <a:pt x="983" y="1615"/>
                    </a:lnTo>
                    <a:lnTo>
                      <a:pt x="965" y="1587"/>
                    </a:lnTo>
                    <a:lnTo>
                      <a:pt x="948" y="1560"/>
                    </a:lnTo>
                    <a:lnTo>
                      <a:pt x="932" y="1533"/>
                    </a:lnTo>
                    <a:lnTo>
                      <a:pt x="917" y="1507"/>
                    </a:lnTo>
                    <a:lnTo>
                      <a:pt x="903" y="1478"/>
                    </a:lnTo>
                    <a:lnTo>
                      <a:pt x="890" y="1449"/>
                    </a:lnTo>
                    <a:lnTo>
                      <a:pt x="880" y="1420"/>
                    </a:lnTo>
                    <a:lnTo>
                      <a:pt x="872" y="1388"/>
                    </a:lnTo>
                    <a:lnTo>
                      <a:pt x="866" y="1355"/>
                    </a:lnTo>
                    <a:lnTo>
                      <a:pt x="862" y="1321"/>
                    </a:lnTo>
                    <a:lnTo>
                      <a:pt x="862" y="1284"/>
                    </a:lnTo>
                    <a:lnTo>
                      <a:pt x="861" y="1249"/>
                    </a:lnTo>
                    <a:lnTo>
                      <a:pt x="850" y="1215"/>
                    </a:lnTo>
                    <a:lnTo>
                      <a:pt x="836" y="1180"/>
                    </a:lnTo>
                    <a:lnTo>
                      <a:pt x="817" y="1146"/>
                    </a:lnTo>
                    <a:lnTo>
                      <a:pt x="794" y="1114"/>
                    </a:lnTo>
                    <a:lnTo>
                      <a:pt x="768" y="1081"/>
                    </a:lnTo>
                    <a:lnTo>
                      <a:pt x="737" y="1049"/>
                    </a:lnTo>
                    <a:lnTo>
                      <a:pt x="708" y="1017"/>
                    </a:lnTo>
                    <a:lnTo>
                      <a:pt x="677" y="985"/>
                    </a:lnTo>
                    <a:lnTo>
                      <a:pt x="646" y="954"/>
                    </a:lnTo>
                    <a:lnTo>
                      <a:pt x="615" y="923"/>
                    </a:lnTo>
                    <a:lnTo>
                      <a:pt x="587" y="893"/>
                    </a:lnTo>
                    <a:lnTo>
                      <a:pt x="562" y="862"/>
                    </a:lnTo>
                    <a:lnTo>
                      <a:pt x="541" y="833"/>
                    </a:lnTo>
                    <a:lnTo>
                      <a:pt x="522" y="803"/>
                    </a:lnTo>
                    <a:lnTo>
                      <a:pt x="509" y="773"/>
                    </a:lnTo>
                    <a:lnTo>
                      <a:pt x="498" y="741"/>
                    </a:lnTo>
                    <a:lnTo>
                      <a:pt x="483" y="712"/>
                    </a:lnTo>
                    <a:lnTo>
                      <a:pt x="466" y="681"/>
                    </a:lnTo>
                    <a:lnTo>
                      <a:pt x="448" y="654"/>
                    </a:lnTo>
                    <a:lnTo>
                      <a:pt x="428" y="626"/>
                    </a:lnTo>
                    <a:lnTo>
                      <a:pt x="406" y="600"/>
                    </a:lnTo>
                    <a:lnTo>
                      <a:pt x="384" y="573"/>
                    </a:lnTo>
                    <a:lnTo>
                      <a:pt x="361" y="548"/>
                    </a:lnTo>
                    <a:lnTo>
                      <a:pt x="337" y="522"/>
                    </a:lnTo>
                    <a:lnTo>
                      <a:pt x="313" y="497"/>
                    </a:lnTo>
                    <a:lnTo>
                      <a:pt x="289" y="471"/>
                    </a:lnTo>
                    <a:lnTo>
                      <a:pt x="266" y="445"/>
                    </a:lnTo>
                    <a:lnTo>
                      <a:pt x="243" y="419"/>
                    </a:lnTo>
                    <a:lnTo>
                      <a:pt x="221" y="393"/>
                    </a:lnTo>
                    <a:lnTo>
                      <a:pt x="200" y="365"/>
                    </a:lnTo>
                    <a:lnTo>
                      <a:pt x="180" y="337"/>
                    </a:lnTo>
                    <a:lnTo>
                      <a:pt x="157" y="301"/>
                    </a:lnTo>
                    <a:lnTo>
                      <a:pt x="135" y="260"/>
                    </a:lnTo>
                    <a:lnTo>
                      <a:pt x="114" y="217"/>
                    </a:lnTo>
                    <a:lnTo>
                      <a:pt x="95" y="173"/>
                    </a:lnTo>
                    <a:lnTo>
                      <a:pt x="76" y="130"/>
                    </a:lnTo>
                    <a:lnTo>
                      <a:pt x="60" y="87"/>
                    </a:lnTo>
                    <a:lnTo>
                      <a:pt x="47" y="46"/>
                    </a:lnTo>
                    <a:lnTo>
                      <a:pt x="37" y="8"/>
                    </a:lnTo>
                    <a:close/>
                  </a:path>
                </a:pathLst>
              </a:custGeom>
              <a:solidFill>
                <a:srgbClr val="C4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2" name="Freeform 44">
                <a:extLst>
                  <a:ext uri="{FF2B5EF4-FFF2-40B4-BE49-F238E27FC236}">
                    <a16:creationId xmlns:a16="http://schemas.microsoft.com/office/drawing/2014/main" id="{10C14CAE-19E5-05E4-7E6D-E9A34DDA45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1371"/>
                <a:ext cx="45" cy="84"/>
              </a:xfrm>
              <a:custGeom>
                <a:avLst/>
                <a:gdLst>
                  <a:gd name="T0" fmla="*/ 0 w 318"/>
                  <a:gd name="T1" fmla="*/ 0 h 588"/>
                  <a:gd name="T2" fmla="*/ 10 w 318"/>
                  <a:gd name="T3" fmla="*/ 7 h 588"/>
                  <a:gd name="T4" fmla="*/ 21 w 318"/>
                  <a:gd name="T5" fmla="*/ 14 h 588"/>
                  <a:gd name="T6" fmla="*/ 32 w 318"/>
                  <a:gd name="T7" fmla="*/ 21 h 588"/>
                  <a:gd name="T8" fmla="*/ 42 w 318"/>
                  <a:gd name="T9" fmla="*/ 29 h 588"/>
                  <a:gd name="T10" fmla="*/ 54 w 318"/>
                  <a:gd name="T11" fmla="*/ 37 h 588"/>
                  <a:gd name="T12" fmla="*/ 64 w 318"/>
                  <a:gd name="T13" fmla="*/ 44 h 588"/>
                  <a:gd name="T14" fmla="*/ 75 w 318"/>
                  <a:gd name="T15" fmla="*/ 53 h 588"/>
                  <a:gd name="T16" fmla="*/ 85 w 318"/>
                  <a:gd name="T17" fmla="*/ 61 h 588"/>
                  <a:gd name="T18" fmla="*/ 95 w 318"/>
                  <a:gd name="T19" fmla="*/ 69 h 588"/>
                  <a:gd name="T20" fmla="*/ 105 w 318"/>
                  <a:gd name="T21" fmla="*/ 77 h 588"/>
                  <a:gd name="T22" fmla="*/ 115 w 318"/>
                  <a:gd name="T23" fmla="*/ 85 h 588"/>
                  <a:gd name="T24" fmla="*/ 125 w 318"/>
                  <a:gd name="T25" fmla="*/ 94 h 588"/>
                  <a:gd name="T26" fmla="*/ 133 w 318"/>
                  <a:gd name="T27" fmla="*/ 103 h 588"/>
                  <a:gd name="T28" fmla="*/ 143 w 318"/>
                  <a:gd name="T29" fmla="*/ 113 h 588"/>
                  <a:gd name="T30" fmla="*/ 151 w 318"/>
                  <a:gd name="T31" fmla="*/ 122 h 588"/>
                  <a:gd name="T32" fmla="*/ 161 w 318"/>
                  <a:gd name="T33" fmla="*/ 131 h 588"/>
                  <a:gd name="T34" fmla="*/ 177 w 318"/>
                  <a:gd name="T35" fmla="*/ 150 h 588"/>
                  <a:gd name="T36" fmla="*/ 192 w 318"/>
                  <a:gd name="T37" fmla="*/ 170 h 588"/>
                  <a:gd name="T38" fmla="*/ 206 w 318"/>
                  <a:gd name="T39" fmla="*/ 191 h 588"/>
                  <a:gd name="T40" fmla="*/ 219 w 318"/>
                  <a:gd name="T41" fmla="*/ 214 h 588"/>
                  <a:gd name="T42" fmla="*/ 231 w 318"/>
                  <a:gd name="T43" fmla="*/ 236 h 588"/>
                  <a:gd name="T44" fmla="*/ 242 w 318"/>
                  <a:gd name="T45" fmla="*/ 259 h 588"/>
                  <a:gd name="T46" fmla="*/ 253 w 318"/>
                  <a:gd name="T47" fmla="*/ 283 h 588"/>
                  <a:gd name="T48" fmla="*/ 262 w 318"/>
                  <a:gd name="T49" fmla="*/ 307 h 588"/>
                  <a:gd name="T50" fmla="*/ 272 w 318"/>
                  <a:gd name="T51" fmla="*/ 331 h 588"/>
                  <a:gd name="T52" fmla="*/ 279 w 318"/>
                  <a:gd name="T53" fmla="*/ 356 h 588"/>
                  <a:gd name="T54" fmla="*/ 287 w 318"/>
                  <a:gd name="T55" fmla="*/ 381 h 588"/>
                  <a:gd name="T56" fmla="*/ 294 w 318"/>
                  <a:gd name="T57" fmla="*/ 406 h 588"/>
                  <a:gd name="T58" fmla="*/ 300 w 318"/>
                  <a:gd name="T59" fmla="*/ 431 h 588"/>
                  <a:gd name="T60" fmla="*/ 306 w 318"/>
                  <a:gd name="T61" fmla="*/ 456 h 588"/>
                  <a:gd name="T62" fmla="*/ 312 w 318"/>
                  <a:gd name="T63" fmla="*/ 481 h 588"/>
                  <a:gd name="T64" fmla="*/ 317 w 318"/>
                  <a:gd name="T65" fmla="*/ 507 h 588"/>
                  <a:gd name="T66" fmla="*/ 318 w 318"/>
                  <a:gd name="T67" fmla="*/ 527 h 588"/>
                  <a:gd name="T68" fmla="*/ 315 w 318"/>
                  <a:gd name="T69" fmla="*/ 547 h 588"/>
                  <a:gd name="T70" fmla="*/ 308 w 318"/>
                  <a:gd name="T71" fmla="*/ 568 h 588"/>
                  <a:gd name="T72" fmla="*/ 300 w 318"/>
                  <a:gd name="T73" fmla="*/ 588 h 588"/>
                  <a:gd name="T74" fmla="*/ 282 w 318"/>
                  <a:gd name="T75" fmla="*/ 547 h 588"/>
                  <a:gd name="T76" fmla="*/ 264 w 318"/>
                  <a:gd name="T77" fmla="*/ 507 h 588"/>
                  <a:gd name="T78" fmla="*/ 249 w 318"/>
                  <a:gd name="T79" fmla="*/ 466 h 588"/>
                  <a:gd name="T80" fmla="*/ 233 w 318"/>
                  <a:gd name="T81" fmla="*/ 427 h 588"/>
                  <a:gd name="T82" fmla="*/ 219 w 318"/>
                  <a:gd name="T83" fmla="*/ 388 h 588"/>
                  <a:gd name="T84" fmla="*/ 205 w 318"/>
                  <a:gd name="T85" fmla="*/ 351 h 588"/>
                  <a:gd name="T86" fmla="*/ 190 w 318"/>
                  <a:gd name="T87" fmla="*/ 315 h 588"/>
                  <a:gd name="T88" fmla="*/ 176 w 318"/>
                  <a:gd name="T89" fmla="*/ 278 h 588"/>
                  <a:gd name="T90" fmla="*/ 161 w 318"/>
                  <a:gd name="T91" fmla="*/ 243 h 588"/>
                  <a:gd name="T92" fmla="*/ 143 w 318"/>
                  <a:gd name="T93" fmla="*/ 207 h 588"/>
                  <a:gd name="T94" fmla="*/ 125 w 318"/>
                  <a:gd name="T95" fmla="*/ 171 h 588"/>
                  <a:gd name="T96" fmla="*/ 105 w 318"/>
                  <a:gd name="T97" fmla="*/ 137 h 588"/>
                  <a:gd name="T98" fmla="*/ 83 w 318"/>
                  <a:gd name="T99" fmla="*/ 102 h 588"/>
                  <a:gd name="T100" fmla="*/ 59 w 318"/>
                  <a:gd name="T101" fmla="*/ 68 h 588"/>
                  <a:gd name="T102" fmla="*/ 30 w 318"/>
                  <a:gd name="T103" fmla="*/ 34 h 588"/>
                  <a:gd name="T104" fmla="*/ 0 w 318"/>
                  <a:gd name="T105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8" h="588">
                    <a:moveTo>
                      <a:pt x="0" y="0"/>
                    </a:moveTo>
                    <a:lnTo>
                      <a:pt x="10" y="7"/>
                    </a:lnTo>
                    <a:lnTo>
                      <a:pt x="21" y="14"/>
                    </a:lnTo>
                    <a:lnTo>
                      <a:pt x="32" y="21"/>
                    </a:lnTo>
                    <a:lnTo>
                      <a:pt x="42" y="29"/>
                    </a:lnTo>
                    <a:lnTo>
                      <a:pt x="54" y="37"/>
                    </a:lnTo>
                    <a:lnTo>
                      <a:pt x="64" y="44"/>
                    </a:lnTo>
                    <a:lnTo>
                      <a:pt x="75" y="53"/>
                    </a:lnTo>
                    <a:lnTo>
                      <a:pt x="85" y="61"/>
                    </a:lnTo>
                    <a:lnTo>
                      <a:pt x="95" y="69"/>
                    </a:lnTo>
                    <a:lnTo>
                      <a:pt x="105" y="77"/>
                    </a:lnTo>
                    <a:lnTo>
                      <a:pt x="115" y="85"/>
                    </a:lnTo>
                    <a:lnTo>
                      <a:pt x="125" y="94"/>
                    </a:lnTo>
                    <a:lnTo>
                      <a:pt x="133" y="103"/>
                    </a:lnTo>
                    <a:lnTo>
                      <a:pt x="143" y="113"/>
                    </a:lnTo>
                    <a:lnTo>
                      <a:pt x="151" y="122"/>
                    </a:lnTo>
                    <a:lnTo>
                      <a:pt x="161" y="131"/>
                    </a:lnTo>
                    <a:lnTo>
                      <a:pt x="177" y="150"/>
                    </a:lnTo>
                    <a:lnTo>
                      <a:pt x="192" y="170"/>
                    </a:lnTo>
                    <a:lnTo>
                      <a:pt x="206" y="191"/>
                    </a:lnTo>
                    <a:lnTo>
                      <a:pt x="219" y="214"/>
                    </a:lnTo>
                    <a:lnTo>
                      <a:pt x="231" y="236"/>
                    </a:lnTo>
                    <a:lnTo>
                      <a:pt x="242" y="259"/>
                    </a:lnTo>
                    <a:lnTo>
                      <a:pt x="253" y="283"/>
                    </a:lnTo>
                    <a:lnTo>
                      <a:pt x="262" y="307"/>
                    </a:lnTo>
                    <a:lnTo>
                      <a:pt x="272" y="331"/>
                    </a:lnTo>
                    <a:lnTo>
                      <a:pt x="279" y="356"/>
                    </a:lnTo>
                    <a:lnTo>
                      <a:pt x="287" y="381"/>
                    </a:lnTo>
                    <a:lnTo>
                      <a:pt x="294" y="406"/>
                    </a:lnTo>
                    <a:lnTo>
                      <a:pt x="300" y="431"/>
                    </a:lnTo>
                    <a:lnTo>
                      <a:pt x="306" y="456"/>
                    </a:lnTo>
                    <a:lnTo>
                      <a:pt x="312" y="481"/>
                    </a:lnTo>
                    <a:lnTo>
                      <a:pt x="317" y="507"/>
                    </a:lnTo>
                    <a:lnTo>
                      <a:pt x="318" y="527"/>
                    </a:lnTo>
                    <a:lnTo>
                      <a:pt x="315" y="547"/>
                    </a:lnTo>
                    <a:lnTo>
                      <a:pt x="308" y="568"/>
                    </a:lnTo>
                    <a:lnTo>
                      <a:pt x="300" y="588"/>
                    </a:lnTo>
                    <a:lnTo>
                      <a:pt x="282" y="547"/>
                    </a:lnTo>
                    <a:lnTo>
                      <a:pt x="264" y="507"/>
                    </a:lnTo>
                    <a:lnTo>
                      <a:pt x="249" y="466"/>
                    </a:lnTo>
                    <a:lnTo>
                      <a:pt x="233" y="427"/>
                    </a:lnTo>
                    <a:lnTo>
                      <a:pt x="219" y="388"/>
                    </a:lnTo>
                    <a:lnTo>
                      <a:pt x="205" y="351"/>
                    </a:lnTo>
                    <a:lnTo>
                      <a:pt x="190" y="315"/>
                    </a:lnTo>
                    <a:lnTo>
                      <a:pt x="176" y="278"/>
                    </a:lnTo>
                    <a:lnTo>
                      <a:pt x="161" y="243"/>
                    </a:lnTo>
                    <a:lnTo>
                      <a:pt x="143" y="207"/>
                    </a:lnTo>
                    <a:lnTo>
                      <a:pt x="125" y="171"/>
                    </a:lnTo>
                    <a:lnTo>
                      <a:pt x="105" y="137"/>
                    </a:lnTo>
                    <a:lnTo>
                      <a:pt x="83" y="102"/>
                    </a:lnTo>
                    <a:lnTo>
                      <a:pt x="59" y="68"/>
                    </a:lnTo>
                    <a:lnTo>
                      <a:pt x="30" y="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78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3" name="Freeform 45">
                <a:extLst>
                  <a:ext uri="{FF2B5EF4-FFF2-40B4-BE49-F238E27FC236}">
                    <a16:creationId xmlns:a16="http://schemas.microsoft.com/office/drawing/2014/main" id="{D5B34FEC-49E0-64A5-0262-8277D3E11E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5" y="1439"/>
                <a:ext cx="70" cy="192"/>
              </a:xfrm>
              <a:custGeom>
                <a:avLst/>
                <a:gdLst>
                  <a:gd name="T0" fmla="*/ 25 w 488"/>
                  <a:gd name="T1" fmla="*/ 416 h 1346"/>
                  <a:gd name="T2" fmla="*/ 58 w 488"/>
                  <a:gd name="T3" fmla="*/ 409 h 1346"/>
                  <a:gd name="T4" fmla="*/ 70 w 488"/>
                  <a:gd name="T5" fmla="*/ 384 h 1346"/>
                  <a:gd name="T6" fmla="*/ 66 w 488"/>
                  <a:gd name="T7" fmla="*/ 345 h 1346"/>
                  <a:gd name="T8" fmla="*/ 52 w 488"/>
                  <a:gd name="T9" fmla="*/ 297 h 1346"/>
                  <a:gd name="T10" fmla="*/ 34 w 488"/>
                  <a:gd name="T11" fmla="*/ 244 h 1346"/>
                  <a:gd name="T12" fmla="*/ 16 w 488"/>
                  <a:gd name="T13" fmla="*/ 192 h 1346"/>
                  <a:gd name="T14" fmla="*/ 3 w 488"/>
                  <a:gd name="T15" fmla="*/ 146 h 1346"/>
                  <a:gd name="T16" fmla="*/ 2 w 488"/>
                  <a:gd name="T17" fmla="*/ 108 h 1346"/>
                  <a:gd name="T18" fmla="*/ 9 w 488"/>
                  <a:gd name="T19" fmla="*/ 62 h 1346"/>
                  <a:gd name="T20" fmla="*/ 22 w 488"/>
                  <a:gd name="T21" fmla="*/ 18 h 1346"/>
                  <a:gd name="T22" fmla="*/ 38 w 488"/>
                  <a:gd name="T23" fmla="*/ 0 h 1346"/>
                  <a:gd name="T24" fmla="*/ 65 w 488"/>
                  <a:gd name="T25" fmla="*/ 41 h 1346"/>
                  <a:gd name="T26" fmla="*/ 88 w 488"/>
                  <a:gd name="T27" fmla="*/ 114 h 1346"/>
                  <a:gd name="T28" fmla="*/ 102 w 488"/>
                  <a:gd name="T29" fmla="*/ 192 h 1346"/>
                  <a:gd name="T30" fmla="*/ 117 w 488"/>
                  <a:gd name="T31" fmla="*/ 270 h 1346"/>
                  <a:gd name="T32" fmla="*/ 140 w 488"/>
                  <a:gd name="T33" fmla="*/ 332 h 1346"/>
                  <a:gd name="T34" fmla="*/ 168 w 488"/>
                  <a:gd name="T35" fmla="*/ 378 h 1346"/>
                  <a:gd name="T36" fmla="*/ 200 w 488"/>
                  <a:gd name="T37" fmla="*/ 423 h 1346"/>
                  <a:gd name="T38" fmla="*/ 230 w 488"/>
                  <a:gd name="T39" fmla="*/ 470 h 1346"/>
                  <a:gd name="T40" fmla="*/ 250 w 488"/>
                  <a:gd name="T41" fmla="*/ 518 h 1346"/>
                  <a:gd name="T42" fmla="*/ 260 w 488"/>
                  <a:gd name="T43" fmla="*/ 566 h 1346"/>
                  <a:gd name="T44" fmla="*/ 269 w 488"/>
                  <a:gd name="T45" fmla="*/ 616 h 1346"/>
                  <a:gd name="T46" fmla="*/ 277 w 488"/>
                  <a:gd name="T47" fmla="*/ 665 h 1346"/>
                  <a:gd name="T48" fmla="*/ 294 w 488"/>
                  <a:gd name="T49" fmla="*/ 713 h 1346"/>
                  <a:gd name="T50" fmla="*/ 313 w 488"/>
                  <a:gd name="T51" fmla="*/ 761 h 1346"/>
                  <a:gd name="T52" fmla="*/ 333 w 488"/>
                  <a:gd name="T53" fmla="*/ 807 h 1346"/>
                  <a:gd name="T54" fmla="*/ 353 w 488"/>
                  <a:gd name="T55" fmla="*/ 854 h 1346"/>
                  <a:gd name="T56" fmla="*/ 374 w 488"/>
                  <a:gd name="T57" fmla="*/ 901 h 1346"/>
                  <a:gd name="T58" fmla="*/ 394 w 488"/>
                  <a:gd name="T59" fmla="*/ 948 h 1346"/>
                  <a:gd name="T60" fmla="*/ 414 w 488"/>
                  <a:gd name="T61" fmla="*/ 993 h 1346"/>
                  <a:gd name="T62" fmla="*/ 434 w 488"/>
                  <a:gd name="T63" fmla="*/ 1041 h 1346"/>
                  <a:gd name="T64" fmla="*/ 450 w 488"/>
                  <a:gd name="T65" fmla="*/ 1087 h 1346"/>
                  <a:gd name="T66" fmla="*/ 467 w 488"/>
                  <a:gd name="T67" fmla="*/ 1130 h 1346"/>
                  <a:gd name="T68" fmla="*/ 482 w 488"/>
                  <a:gd name="T69" fmla="*/ 1176 h 1346"/>
                  <a:gd name="T70" fmla="*/ 488 w 488"/>
                  <a:gd name="T71" fmla="*/ 1222 h 1346"/>
                  <a:gd name="T72" fmla="*/ 485 w 488"/>
                  <a:gd name="T73" fmla="*/ 1258 h 1346"/>
                  <a:gd name="T74" fmla="*/ 478 w 488"/>
                  <a:gd name="T75" fmla="*/ 1284 h 1346"/>
                  <a:gd name="T76" fmla="*/ 468 w 488"/>
                  <a:gd name="T77" fmla="*/ 1309 h 1346"/>
                  <a:gd name="T78" fmla="*/ 457 w 488"/>
                  <a:gd name="T79" fmla="*/ 1333 h 1346"/>
                  <a:gd name="T80" fmla="*/ 438 w 488"/>
                  <a:gd name="T81" fmla="*/ 1297 h 1346"/>
                  <a:gd name="T82" fmla="*/ 444 w 488"/>
                  <a:gd name="T83" fmla="*/ 1270 h 1346"/>
                  <a:gd name="T84" fmla="*/ 442 w 488"/>
                  <a:gd name="T85" fmla="*/ 1246 h 1346"/>
                  <a:gd name="T86" fmla="*/ 432 w 488"/>
                  <a:gd name="T87" fmla="*/ 1227 h 1346"/>
                  <a:gd name="T88" fmla="*/ 412 w 488"/>
                  <a:gd name="T89" fmla="*/ 1215 h 1346"/>
                  <a:gd name="T90" fmla="*/ 331 w 488"/>
                  <a:gd name="T91" fmla="*/ 1031 h 1346"/>
                  <a:gd name="T92" fmla="*/ 327 w 488"/>
                  <a:gd name="T93" fmla="*/ 969 h 1346"/>
                  <a:gd name="T94" fmla="*/ 318 w 488"/>
                  <a:gd name="T95" fmla="*/ 911 h 1346"/>
                  <a:gd name="T96" fmla="*/ 297 w 488"/>
                  <a:gd name="T97" fmla="*/ 848 h 1346"/>
                  <a:gd name="T98" fmla="*/ 269 w 488"/>
                  <a:gd name="T99" fmla="*/ 792 h 1346"/>
                  <a:gd name="T100" fmla="*/ 240 w 488"/>
                  <a:gd name="T101" fmla="*/ 770 h 1346"/>
                  <a:gd name="T102" fmla="*/ 222 w 488"/>
                  <a:gd name="T103" fmla="*/ 787 h 1346"/>
                  <a:gd name="T104" fmla="*/ 213 w 488"/>
                  <a:gd name="T105" fmla="*/ 805 h 1346"/>
                  <a:gd name="T106" fmla="*/ 205 w 488"/>
                  <a:gd name="T107" fmla="*/ 823 h 1346"/>
                  <a:gd name="T108" fmla="*/ 198 w 488"/>
                  <a:gd name="T109" fmla="*/ 844 h 1346"/>
                  <a:gd name="T110" fmla="*/ 180 w 488"/>
                  <a:gd name="T111" fmla="*/ 826 h 1346"/>
                  <a:gd name="T112" fmla="*/ 151 w 488"/>
                  <a:gd name="T113" fmla="*/ 774 h 1346"/>
                  <a:gd name="T114" fmla="*/ 124 w 488"/>
                  <a:gd name="T115" fmla="*/ 721 h 1346"/>
                  <a:gd name="T116" fmla="*/ 99 w 488"/>
                  <a:gd name="T117" fmla="*/ 668 h 1346"/>
                  <a:gd name="T118" fmla="*/ 74 w 488"/>
                  <a:gd name="T119" fmla="*/ 614 h 1346"/>
                  <a:gd name="T120" fmla="*/ 51 w 488"/>
                  <a:gd name="T121" fmla="*/ 559 h 1346"/>
                  <a:gd name="T122" fmla="*/ 30 w 488"/>
                  <a:gd name="T123" fmla="*/ 502 h 1346"/>
                  <a:gd name="T124" fmla="*/ 9 w 488"/>
                  <a:gd name="T125" fmla="*/ 442 h 1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88" h="1346">
                    <a:moveTo>
                      <a:pt x="0" y="411"/>
                    </a:moveTo>
                    <a:lnTo>
                      <a:pt x="25" y="416"/>
                    </a:lnTo>
                    <a:lnTo>
                      <a:pt x="44" y="416"/>
                    </a:lnTo>
                    <a:lnTo>
                      <a:pt x="58" y="409"/>
                    </a:lnTo>
                    <a:lnTo>
                      <a:pt x="66" y="399"/>
                    </a:lnTo>
                    <a:lnTo>
                      <a:pt x="70" y="384"/>
                    </a:lnTo>
                    <a:lnTo>
                      <a:pt x="69" y="366"/>
                    </a:lnTo>
                    <a:lnTo>
                      <a:pt x="66" y="345"/>
                    </a:lnTo>
                    <a:lnTo>
                      <a:pt x="61" y="321"/>
                    </a:lnTo>
                    <a:lnTo>
                      <a:pt x="52" y="297"/>
                    </a:lnTo>
                    <a:lnTo>
                      <a:pt x="44" y="271"/>
                    </a:lnTo>
                    <a:lnTo>
                      <a:pt x="34" y="244"/>
                    </a:lnTo>
                    <a:lnTo>
                      <a:pt x="24" y="218"/>
                    </a:lnTo>
                    <a:lnTo>
                      <a:pt x="16" y="192"/>
                    </a:lnTo>
                    <a:lnTo>
                      <a:pt x="9" y="168"/>
                    </a:lnTo>
                    <a:lnTo>
                      <a:pt x="3" y="146"/>
                    </a:lnTo>
                    <a:lnTo>
                      <a:pt x="2" y="126"/>
                    </a:lnTo>
                    <a:lnTo>
                      <a:pt x="2" y="108"/>
                    </a:lnTo>
                    <a:lnTo>
                      <a:pt x="5" y="86"/>
                    </a:lnTo>
                    <a:lnTo>
                      <a:pt x="9" y="62"/>
                    </a:lnTo>
                    <a:lnTo>
                      <a:pt x="15" y="39"/>
                    </a:lnTo>
                    <a:lnTo>
                      <a:pt x="22" y="18"/>
                    </a:lnTo>
                    <a:lnTo>
                      <a:pt x="29" y="5"/>
                    </a:lnTo>
                    <a:lnTo>
                      <a:pt x="38" y="0"/>
                    </a:lnTo>
                    <a:lnTo>
                      <a:pt x="46" y="7"/>
                    </a:lnTo>
                    <a:lnTo>
                      <a:pt x="65" y="41"/>
                    </a:lnTo>
                    <a:lnTo>
                      <a:pt x="79" y="77"/>
                    </a:lnTo>
                    <a:lnTo>
                      <a:pt x="88" y="114"/>
                    </a:lnTo>
                    <a:lnTo>
                      <a:pt x="96" y="153"/>
                    </a:lnTo>
                    <a:lnTo>
                      <a:pt x="102" y="192"/>
                    </a:lnTo>
                    <a:lnTo>
                      <a:pt x="108" y="232"/>
                    </a:lnTo>
                    <a:lnTo>
                      <a:pt x="117" y="270"/>
                    </a:lnTo>
                    <a:lnTo>
                      <a:pt x="129" y="306"/>
                    </a:lnTo>
                    <a:lnTo>
                      <a:pt x="140" y="332"/>
                    </a:lnTo>
                    <a:lnTo>
                      <a:pt x="153" y="355"/>
                    </a:lnTo>
                    <a:lnTo>
                      <a:pt x="168" y="378"/>
                    </a:lnTo>
                    <a:lnTo>
                      <a:pt x="184" y="401"/>
                    </a:lnTo>
                    <a:lnTo>
                      <a:pt x="200" y="423"/>
                    </a:lnTo>
                    <a:lnTo>
                      <a:pt x="215" y="447"/>
                    </a:lnTo>
                    <a:lnTo>
                      <a:pt x="230" y="470"/>
                    </a:lnTo>
                    <a:lnTo>
                      <a:pt x="241" y="495"/>
                    </a:lnTo>
                    <a:lnTo>
                      <a:pt x="250" y="518"/>
                    </a:lnTo>
                    <a:lnTo>
                      <a:pt x="255" y="543"/>
                    </a:lnTo>
                    <a:lnTo>
                      <a:pt x="260" y="566"/>
                    </a:lnTo>
                    <a:lnTo>
                      <a:pt x="265" y="591"/>
                    </a:lnTo>
                    <a:lnTo>
                      <a:pt x="269" y="616"/>
                    </a:lnTo>
                    <a:lnTo>
                      <a:pt x="273" y="642"/>
                    </a:lnTo>
                    <a:lnTo>
                      <a:pt x="277" y="665"/>
                    </a:lnTo>
                    <a:lnTo>
                      <a:pt x="285" y="689"/>
                    </a:lnTo>
                    <a:lnTo>
                      <a:pt x="294" y="713"/>
                    </a:lnTo>
                    <a:lnTo>
                      <a:pt x="302" y="738"/>
                    </a:lnTo>
                    <a:lnTo>
                      <a:pt x="313" y="761"/>
                    </a:lnTo>
                    <a:lnTo>
                      <a:pt x="322" y="784"/>
                    </a:lnTo>
                    <a:lnTo>
                      <a:pt x="333" y="807"/>
                    </a:lnTo>
                    <a:lnTo>
                      <a:pt x="342" y="830"/>
                    </a:lnTo>
                    <a:lnTo>
                      <a:pt x="353" y="854"/>
                    </a:lnTo>
                    <a:lnTo>
                      <a:pt x="363" y="877"/>
                    </a:lnTo>
                    <a:lnTo>
                      <a:pt x="374" y="901"/>
                    </a:lnTo>
                    <a:lnTo>
                      <a:pt x="383" y="924"/>
                    </a:lnTo>
                    <a:lnTo>
                      <a:pt x="394" y="948"/>
                    </a:lnTo>
                    <a:lnTo>
                      <a:pt x="404" y="970"/>
                    </a:lnTo>
                    <a:lnTo>
                      <a:pt x="414" y="993"/>
                    </a:lnTo>
                    <a:lnTo>
                      <a:pt x="425" y="1017"/>
                    </a:lnTo>
                    <a:lnTo>
                      <a:pt x="434" y="1041"/>
                    </a:lnTo>
                    <a:lnTo>
                      <a:pt x="443" y="1065"/>
                    </a:lnTo>
                    <a:lnTo>
                      <a:pt x="450" y="1087"/>
                    </a:lnTo>
                    <a:lnTo>
                      <a:pt x="459" y="1109"/>
                    </a:lnTo>
                    <a:lnTo>
                      <a:pt x="467" y="1130"/>
                    </a:lnTo>
                    <a:lnTo>
                      <a:pt x="475" y="1153"/>
                    </a:lnTo>
                    <a:lnTo>
                      <a:pt x="482" y="1176"/>
                    </a:lnTo>
                    <a:lnTo>
                      <a:pt x="487" y="1199"/>
                    </a:lnTo>
                    <a:lnTo>
                      <a:pt x="488" y="1222"/>
                    </a:lnTo>
                    <a:lnTo>
                      <a:pt x="487" y="1246"/>
                    </a:lnTo>
                    <a:lnTo>
                      <a:pt x="485" y="1258"/>
                    </a:lnTo>
                    <a:lnTo>
                      <a:pt x="481" y="1272"/>
                    </a:lnTo>
                    <a:lnTo>
                      <a:pt x="478" y="1284"/>
                    </a:lnTo>
                    <a:lnTo>
                      <a:pt x="473" y="1296"/>
                    </a:lnTo>
                    <a:lnTo>
                      <a:pt x="468" y="1309"/>
                    </a:lnTo>
                    <a:lnTo>
                      <a:pt x="463" y="1321"/>
                    </a:lnTo>
                    <a:lnTo>
                      <a:pt x="457" y="1333"/>
                    </a:lnTo>
                    <a:lnTo>
                      <a:pt x="450" y="1346"/>
                    </a:lnTo>
                    <a:lnTo>
                      <a:pt x="438" y="1297"/>
                    </a:lnTo>
                    <a:lnTo>
                      <a:pt x="441" y="1283"/>
                    </a:lnTo>
                    <a:lnTo>
                      <a:pt x="444" y="1270"/>
                    </a:lnTo>
                    <a:lnTo>
                      <a:pt x="444" y="1257"/>
                    </a:lnTo>
                    <a:lnTo>
                      <a:pt x="442" y="1246"/>
                    </a:lnTo>
                    <a:lnTo>
                      <a:pt x="439" y="1235"/>
                    </a:lnTo>
                    <a:lnTo>
                      <a:pt x="432" y="1227"/>
                    </a:lnTo>
                    <a:lnTo>
                      <a:pt x="425" y="1220"/>
                    </a:lnTo>
                    <a:lnTo>
                      <a:pt x="412" y="1215"/>
                    </a:lnTo>
                    <a:lnTo>
                      <a:pt x="329" y="1065"/>
                    </a:lnTo>
                    <a:lnTo>
                      <a:pt x="331" y="1031"/>
                    </a:lnTo>
                    <a:lnTo>
                      <a:pt x="331" y="1000"/>
                    </a:lnTo>
                    <a:lnTo>
                      <a:pt x="327" y="969"/>
                    </a:lnTo>
                    <a:lnTo>
                      <a:pt x="323" y="938"/>
                    </a:lnTo>
                    <a:lnTo>
                      <a:pt x="318" y="911"/>
                    </a:lnTo>
                    <a:lnTo>
                      <a:pt x="309" y="881"/>
                    </a:lnTo>
                    <a:lnTo>
                      <a:pt x="297" y="848"/>
                    </a:lnTo>
                    <a:lnTo>
                      <a:pt x="283" y="817"/>
                    </a:lnTo>
                    <a:lnTo>
                      <a:pt x="269" y="792"/>
                    </a:lnTo>
                    <a:lnTo>
                      <a:pt x="255" y="775"/>
                    </a:lnTo>
                    <a:lnTo>
                      <a:pt x="240" y="770"/>
                    </a:lnTo>
                    <a:lnTo>
                      <a:pt x="227" y="780"/>
                    </a:lnTo>
                    <a:lnTo>
                      <a:pt x="222" y="787"/>
                    </a:lnTo>
                    <a:lnTo>
                      <a:pt x="217" y="796"/>
                    </a:lnTo>
                    <a:lnTo>
                      <a:pt x="213" y="805"/>
                    </a:lnTo>
                    <a:lnTo>
                      <a:pt x="209" y="814"/>
                    </a:lnTo>
                    <a:lnTo>
                      <a:pt x="205" y="823"/>
                    </a:lnTo>
                    <a:lnTo>
                      <a:pt x="201" y="832"/>
                    </a:lnTo>
                    <a:lnTo>
                      <a:pt x="198" y="844"/>
                    </a:lnTo>
                    <a:lnTo>
                      <a:pt x="196" y="853"/>
                    </a:lnTo>
                    <a:lnTo>
                      <a:pt x="180" y="826"/>
                    </a:lnTo>
                    <a:lnTo>
                      <a:pt x="166" y="800"/>
                    </a:lnTo>
                    <a:lnTo>
                      <a:pt x="151" y="774"/>
                    </a:lnTo>
                    <a:lnTo>
                      <a:pt x="137" y="747"/>
                    </a:lnTo>
                    <a:lnTo>
                      <a:pt x="124" y="721"/>
                    </a:lnTo>
                    <a:lnTo>
                      <a:pt x="111" y="695"/>
                    </a:lnTo>
                    <a:lnTo>
                      <a:pt x="99" y="668"/>
                    </a:lnTo>
                    <a:lnTo>
                      <a:pt x="87" y="642"/>
                    </a:lnTo>
                    <a:lnTo>
                      <a:pt x="74" y="614"/>
                    </a:lnTo>
                    <a:lnTo>
                      <a:pt x="63" y="586"/>
                    </a:lnTo>
                    <a:lnTo>
                      <a:pt x="51" y="559"/>
                    </a:lnTo>
                    <a:lnTo>
                      <a:pt x="41" y="530"/>
                    </a:lnTo>
                    <a:lnTo>
                      <a:pt x="30" y="502"/>
                    </a:lnTo>
                    <a:lnTo>
                      <a:pt x="20" y="472"/>
                    </a:lnTo>
                    <a:lnTo>
                      <a:pt x="9" y="442"/>
                    </a:lnTo>
                    <a:lnTo>
                      <a:pt x="0" y="411"/>
                    </a:lnTo>
                    <a:close/>
                  </a:path>
                </a:pathLst>
              </a:custGeom>
              <a:solidFill>
                <a:srgbClr val="D678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4" name="Freeform 46">
                <a:extLst>
                  <a:ext uri="{FF2B5EF4-FFF2-40B4-BE49-F238E27FC236}">
                    <a16:creationId xmlns:a16="http://schemas.microsoft.com/office/drawing/2014/main" id="{B6EDAB2A-B775-70D8-C50D-A5A0D93BDA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6" y="1278"/>
                <a:ext cx="217" cy="383"/>
              </a:xfrm>
              <a:custGeom>
                <a:avLst/>
                <a:gdLst>
                  <a:gd name="T0" fmla="*/ 89 w 1515"/>
                  <a:gd name="T1" fmla="*/ 85 h 2676"/>
                  <a:gd name="T2" fmla="*/ 210 w 1515"/>
                  <a:gd name="T3" fmla="*/ 53 h 2676"/>
                  <a:gd name="T4" fmla="*/ 333 w 1515"/>
                  <a:gd name="T5" fmla="*/ 17 h 2676"/>
                  <a:gd name="T6" fmla="*/ 459 w 1515"/>
                  <a:gd name="T7" fmla="*/ 0 h 2676"/>
                  <a:gd name="T8" fmla="*/ 524 w 1515"/>
                  <a:gd name="T9" fmla="*/ 65 h 2676"/>
                  <a:gd name="T10" fmla="*/ 575 w 1515"/>
                  <a:gd name="T11" fmla="*/ 147 h 2676"/>
                  <a:gd name="T12" fmla="*/ 623 w 1515"/>
                  <a:gd name="T13" fmla="*/ 230 h 2676"/>
                  <a:gd name="T14" fmla="*/ 661 w 1515"/>
                  <a:gd name="T15" fmla="*/ 317 h 2676"/>
                  <a:gd name="T16" fmla="*/ 673 w 1515"/>
                  <a:gd name="T17" fmla="*/ 452 h 2676"/>
                  <a:gd name="T18" fmla="*/ 671 w 1515"/>
                  <a:gd name="T19" fmla="*/ 600 h 2676"/>
                  <a:gd name="T20" fmla="*/ 710 w 1515"/>
                  <a:gd name="T21" fmla="*/ 643 h 2676"/>
                  <a:gd name="T22" fmla="*/ 760 w 1515"/>
                  <a:gd name="T23" fmla="*/ 628 h 2676"/>
                  <a:gd name="T24" fmla="*/ 813 w 1515"/>
                  <a:gd name="T25" fmla="*/ 606 h 2676"/>
                  <a:gd name="T26" fmla="*/ 846 w 1515"/>
                  <a:gd name="T27" fmla="*/ 609 h 2676"/>
                  <a:gd name="T28" fmla="*/ 844 w 1515"/>
                  <a:gd name="T29" fmla="*/ 764 h 2676"/>
                  <a:gd name="T30" fmla="*/ 876 w 1515"/>
                  <a:gd name="T31" fmla="*/ 936 h 2676"/>
                  <a:gd name="T32" fmla="*/ 984 w 1515"/>
                  <a:gd name="T33" fmla="*/ 1076 h 2676"/>
                  <a:gd name="T34" fmla="*/ 1061 w 1515"/>
                  <a:gd name="T35" fmla="*/ 1219 h 2676"/>
                  <a:gd name="T36" fmla="*/ 1133 w 1515"/>
                  <a:gd name="T37" fmla="*/ 1374 h 2676"/>
                  <a:gd name="T38" fmla="*/ 1198 w 1515"/>
                  <a:gd name="T39" fmla="*/ 1512 h 2676"/>
                  <a:gd name="T40" fmla="*/ 1264 w 1515"/>
                  <a:gd name="T41" fmla="*/ 1617 h 2676"/>
                  <a:gd name="T42" fmla="*/ 1334 w 1515"/>
                  <a:gd name="T43" fmla="*/ 1716 h 2676"/>
                  <a:gd name="T44" fmla="*/ 1399 w 1515"/>
                  <a:gd name="T45" fmla="*/ 1818 h 2676"/>
                  <a:gd name="T46" fmla="*/ 1453 w 1515"/>
                  <a:gd name="T47" fmla="*/ 1926 h 2676"/>
                  <a:gd name="T48" fmla="*/ 1503 w 1515"/>
                  <a:gd name="T49" fmla="*/ 2119 h 2676"/>
                  <a:gd name="T50" fmla="*/ 1513 w 1515"/>
                  <a:gd name="T51" fmla="*/ 2347 h 2676"/>
                  <a:gd name="T52" fmla="*/ 1478 w 1515"/>
                  <a:gd name="T53" fmla="*/ 2499 h 2676"/>
                  <a:gd name="T54" fmla="*/ 1410 w 1515"/>
                  <a:gd name="T55" fmla="*/ 2614 h 2676"/>
                  <a:gd name="T56" fmla="*/ 1343 w 1515"/>
                  <a:gd name="T57" fmla="*/ 2655 h 2676"/>
                  <a:gd name="T58" fmla="*/ 1268 w 1515"/>
                  <a:gd name="T59" fmla="*/ 2673 h 2676"/>
                  <a:gd name="T60" fmla="*/ 1303 w 1515"/>
                  <a:gd name="T61" fmla="*/ 2517 h 2676"/>
                  <a:gd name="T62" fmla="*/ 1354 w 1515"/>
                  <a:gd name="T63" fmla="*/ 2317 h 2676"/>
                  <a:gd name="T64" fmla="*/ 1326 w 1515"/>
                  <a:gd name="T65" fmla="*/ 2179 h 2676"/>
                  <a:gd name="T66" fmla="*/ 1249 w 1515"/>
                  <a:gd name="T67" fmla="*/ 2078 h 2676"/>
                  <a:gd name="T68" fmla="*/ 1209 w 1515"/>
                  <a:gd name="T69" fmla="*/ 1909 h 2676"/>
                  <a:gd name="T70" fmla="*/ 1178 w 1515"/>
                  <a:gd name="T71" fmla="*/ 1710 h 2676"/>
                  <a:gd name="T72" fmla="*/ 1103 w 1515"/>
                  <a:gd name="T73" fmla="*/ 1569 h 2676"/>
                  <a:gd name="T74" fmla="*/ 1013 w 1515"/>
                  <a:gd name="T75" fmla="*/ 1442 h 2676"/>
                  <a:gd name="T76" fmla="*/ 920 w 1515"/>
                  <a:gd name="T77" fmla="*/ 1319 h 2676"/>
                  <a:gd name="T78" fmla="*/ 831 w 1515"/>
                  <a:gd name="T79" fmla="*/ 1192 h 2676"/>
                  <a:gd name="T80" fmla="*/ 783 w 1515"/>
                  <a:gd name="T81" fmla="*/ 1090 h 2676"/>
                  <a:gd name="T82" fmla="*/ 747 w 1515"/>
                  <a:gd name="T83" fmla="*/ 997 h 2676"/>
                  <a:gd name="T84" fmla="*/ 684 w 1515"/>
                  <a:gd name="T85" fmla="*/ 926 h 2676"/>
                  <a:gd name="T86" fmla="*/ 610 w 1515"/>
                  <a:gd name="T87" fmla="*/ 869 h 2676"/>
                  <a:gd name="T88" fmla="*/ 558 w 1515"/>
                  <a:gd name="T89" fmla="*/ 771 h 2676"/>
                  <a:gd name="T90" fmla="*/ 521 w 1515"/>
                  <a:gd name="T91" fmla="*/ 664 h 2676"/>
                  <a:gd name="T92" fmla="*/ 463 w 1515"/>
                  <a:gd name="T93" fmla="*/ 629 h 2676"/>
                  <a:gd name="T94" fmla="*/ 402 w 1515"/>
                  <a:gd name="T95" fmla="*/ 634 h 2676"/>
                  <a:gd name="T96" fmla="*/ 294 w 1515"/>
                  <a:gd name="T97" fmla="*/ 562 h 2676"/>
                  <a:gd name="T98" fmla="*/ 193 w 1515"/>
                  <a:gd name="T99" fmla="*/ 429 h 2676"/>
                  <a:gd name="T100" fmla="*/ 107 w 1515"/>
                  <a:gd name="T101" fmla="*/ 274 h 2676"/>
                  <a:gd name="T102" fmla="*/ 23 w 1515"/>
                  <a:gd name="T103" fmla="*/ 125 h 2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15" h="2676">
                    <a:moveTo>
                      <a:pt x="0" y="91"/>
                    </a:moveTo>
                    <a:lnTo>
                      <a:pt x="31" y="91"/>
                    </a:lnTo>
                    <a:lnTo>
                      <a:pt x="59" y="88"/>
                    </a:lnTo>
                    <a:lnTo>
                      <a:pt x="89" y="85"/>
                    </a:lnTo>
                    <a:lnTo>
                      <a:pt x="120" y="78"/>
                    </a:lnTo>
                    <a:lnTo>
                      <a:pt x="150" y="70"/>
                    </a:lnTo>
                    <a:lnTo>
                      <a:pt x="180" y="62"/>
                    </a:lnTo>
                    <a:lnTo>
                      <a:pt x="210" y="53"/>
                    </a:lnTo>
                    <a:lnTo>
                      <a:pt x="242" y="44"/>
                    </a:lnTo>
                    <a:lnTo>
                      <a:pt x="272" y="33"/>
                    </a:lnTo>
                    <a:lnTo>
                      <a:pt x="303" y="24"/>
                    </a:lnTo>
                    <a:lnTo>
                      <a:pt x="333" y="17"/>
                    </a:lnTo>
                    <a:lnTo>
                      <a:pt x="365" y="10"/>
                    </a:lnTo>
                    <a:lnTo>
                      <a:pt x="396" y="4"/>
                    </a:lnTo>
                    <a:lnTo>
                      <a:pt x="426" y="2"/>
                    </a:lnTo>
                    <a:lnTo>
                      <a:pt x="459" y="0"/>
                    </a:lnTo>
                    <a:lnTo>
                      <a:pt x="489" y="2"/>
                    </a:lnTo>
                    <a:lnTo>
                      <a:pt x="501" y="23"/>
                    </a:lnTo>
                    <a:lnTo>
                      <a:pt x="512" y="45"/>
                    </a:lnTo>
                    <a:lnTo>
                      <a:pt x="524" y="65"/>
                    </a:lnTo>
                    <a:lnTo>
                      <a:pt x="537" y="85"/>
                    </a:lnTo>
                    <a:lnTo>
                      <a:pt x="549" y="105"/>
                    </a:lnTo>
                    <a:lnTo>
                      <a:pt x="563" y="125"/>
                    </a:lnTo>
                    <a:lnTo>
                      <a:pt x="575" y="147"/>
                    </a:lnTo>
                    <a:lnTo>
                      <a:pt x="587" y="167"/>
                    </a:lnTo>
                    <a:lnTo>
                      <a:pt x="600" y="188"/>
                    </a:lnTo>
                    <a:lnTo>
                      <a:pt x="611" y="209"/>
                    </a:lnTo>
                    <a:lnTo>
                      <a:pt x="623" y="230"/>
                    </a:lnTo>
                    <a:lnTo>
                      <a:pt x="633" y="252"/>
                    </a:lnTo>
                    <a:lnTo>
                      <a:pt x="644" y="273"/>
                    </a:lnTo>
                    <a:lnTo>
                      <a:pt x="652" y="295"/>
                    </a:lnTo>
                    <a:lnTo>
                      <a:pt x="661" y="317"/>
                    </a:lnTo>
                    <a:lnTo>
                      <a:pt x="670" y="340"/>
                    </a:lnTo>
                    <a:lnTo>
                      <a:pt x="676" y="376"/>
                    </a:lnTo>
                    <a:lnTo>
                      <a:pt x="676" y="413"/>
                    </a:lnTo>
                    <a:lnTo>
                      <a:pt x="673" y="452"/>
                    </a:lnTo>
                    <a:lnTo>
                      <a:pt x="669" y="490"/>
                    </a:lnTo>
                    <a:lnTo>
                      <a:pt x="664" y="528"/>
                    </a:lnTo>
                    <a:lnTo>
                      <a:pt x="664" y="566"/>
                    </a:lnTo>
                    <a:lnTo>
                      <a:pt x="671" y="600"/>
                    </a:lnTo>
                    <a:lnTo>
                      <a:pt x="685" y="632"/>
                    </a:lnTo>
                    <a:lnTo>
                      <a:pt x="692" y="639"/>
                    </a:lnTo>
                    <a:lnTo>
                      <a:pt x="700" y="643"/>
                    </a:lnTo>
                    <a:lnTo>
                      <a:pt x="710" y="643"/>
                    </a:lnTo>
                    <a:lnTo>
                      <a:pt x="721" y="641"/>
                    </a:lnTo>
                    <a:lnTo>
                      <a:pt x="734" y="638"/>
                    </a:lnTo>
                    <a:lnTo>
                      <a:pt x="747" y="633"/>
                    </a:lnTo>
                    <a:lnTo>
                      <a:pt x="760" y="628"/>
                    </a:lnTo>
                    <a:lnTo>
                      <a:pt x="774" y="622"/>
                    </a:lnTo>
                    <a:lnTo>
                      <a:pt x="788" y="615"/>
                    </a:lnTo>
                    <a:lnTo>
                      <a:pt x="800" y="611"/>
                    </a:lnTo>
                    <a:lnTo>
                      <a:pt x="813" y="606"/>
                    </a:lnTo>
                    <a:lnTo>
                      <a:pt x="823" y="603"/>
                    </a:lnTo>
                    <a:lnTo>
                      <a:pt x="833" y="603"/>
                    </a:lnTo>
                    <a:lnTo>
                      <a:pt x="840" y="605"/>
                    </a:lnTo>
                    <a:lnTo>
                      <a:pt x="846" y="609"/>
                    </a:lnTo>
                    <a:lnTo>
                      <a:pt x="849" y="617"/>
                    </a:lnTo>
                    <a:lnTo>
                      <a:pt x="854" y="673"/>
                    </a:lnTo>
                    <a:lnTo>
                      <a:pt x="851" y="720"/>
                    </a:lnTo>
                    <a:lnTo>
                      <a:pt x="844" y="764"/>
                    </a:lnTo>
                    <a:lnTo>
                      <a:pt x="840" y="804"/>
                    </a:lnTo>
                    <a:lnTo>
                      <a:pt x="840" y="845"/>
                    </a:lnTo>
                    <a:lnTo>
                      <a:pt x="851" y="889"/>
                    </a:lnTo>
                    <a:lnTo>
                      <a:pt x="876" y="936"/>
                    </a:lnTo>
                    <a:lnTo>
                      <a:pt x="922" y="992"/>
                    </a:lnTo>
                    <a:lnTo>
                      <a:pt x="944" y="1016"/>
                    </a:lnTo>
                    <a:lnTo>
                      <a:pt x="963" y="1044"/>
                    </a:lnTo>
                    <a:lnTo>
                      <a:pt x="984" y="1076"/>
                    </a:lnTo>
                    <a:lnTo>
                      <a:pt x="1005" y="1109"/>
                    </a:lnTo>
                    <a:lnTo>
                      <a:pt x="1024" y="1143"/>
                    </a:lnTo>
                    <a:lnTo>
                      <a:pt x="1043" y="1181"/>
                    </a:lnTo>
                    <a:lnTo>
                      <a:pt x="1061" y="1219"/>
                    </a:lnTo>
                    <a:lnTo>
                      <a:pt x="1079" y="1258"/>
                    </a:lnTo>
                    <a:lnTo>
                      <a:pt x="1097" y="1297"/>
                    </a:lnTo>
                    <a:lnTo>
                      <a:pt x="1115" y="1335"/>
                    </a:lnTo>
                    <a:lnTo>
                      <a:pt x="1133" y="1374"/>
                    </a:lnTo>
                    <a:lnTo>
                      <a:pt x="1149" y="1411"/>
                    </a:lnTo>
                    <a:lnTo>
                      <a:pt x="1166" y="1446"/>
                    </a:lnTo>
                    <a:lnTo>
                      <a:pt x="1182" y="1481"/>
                    </a:lnTo>
                    <a:lnTo>
                      <a:pt x="1198" y="1512"/>
                    </a:lnTo>
                    <a:lnTo>
                      <a:pt x="1216" y="1541"/>
                    </a:lnTo>
                    <a:lnTo>
                      <a:pt x="1231" y="1566"/>
                    </a:lnTo>
                    <a:lnTo>
                      <a:pt x="1247" y="1592"/>
                    </a:lnTo>
                    <a:lnTo>
                      <a:pt x="1264" y="1617"/>
                    </a:lnTo>
                    <a:lnTo>
                      <a:pt x="1282" y="1642"/>
                    </a:lnTo>
                    <a:lnTo>
                      <a:pt x="1299" y="1667"/>
                    </a:lnTo>
                    <a:lnTo>
                      <a:pt x="1316" y="1691"/>
                    </a:lnTo>
                    <a:lnTo>
                      <a:pt x="1334" y="1716"/>
                    </a:lnTo>
                    <a:lnTo>
                      <a:pt x="1351" y="1741"/>
                    </a:lnTo>
                    <a:lnTo>
                      <a:pt x="1368" y="1767"/>
                    </a:lnTo>
                    <a:lnTo>
                      <a:pt x="1384" y="1792"/>
                    </a:lnTo>
                    <a:lnTo>
                      <a:pt x="1399" y="1818"/>
                    </a:lnTo>
                    <a:lnTo>
                      <a:pt x="1413" y="1844"/>
                    </a:lnTo>
                    <a:lnTo>
                      <a:pt x="1428" y="1871"/>
                    </a:lnTo>
                    <a:lnTo>
                      <a:pt x="1441" y="1898"/>
                    </a:lnTo>
                    <a:lnTo>
                      <a:pt x="1453" y="1926"/>
                    </a:lnTo>
                    <a:lnTo>
                      <a:pt x="1463" y="1953"/>
                    </a:lnTo>
                    <a:lnTo>
                      <a:pt x="1479" y="2008"/>
                    </a:lnTo>
                    <a:lnTo>
                      <a:pt x="1493" y="2064"/>
                    </a:lnTo>
                    <a:lnTo>
                      <a:pt x="1503" y="2119"/>
                    </a:lnTo>
                    <a:lnTo>
                      <a:pt x="1511" y="2176"/>
                    </a:lnTo>
                    <a:lnTo>
                      <a:pt x="1515" y="2232"/>
                    </a:lnTo>
                    <a:lnTo>
                      <a:pt x="1515" y="2291"/>
                    </a:lnTo>
                    <a:lnTo>
                      <a:pt x="1513" y="2347"/>
                    </a:lnTo>
                    <a:lnTo>
                      <a:pt x="1507" y="2404"/>
                    </a:lnTo>
                    <a:lnTo>
                      <a:pt x="1500" y="2437"/>
                    </a:lnTo>
                    <a:lnTo>
                      <a:pt x="1491" y="2470"/>
                    </a:lnTo>
                    <a:lnTo>
                      <a:pt x="1478" y="2499"/>
                    </a:lnTo>
                    <a:lnTo>
                      <a:pt x="1463" y="2528"/>
                    </a:lnTo>
                    <a:lnTo>
                      <a:pt x="1447" y="2555"/>
                    </a:lnTo>
                    <a:lnTo>
                      <a:pt x="1429" y="2585"/>
                    </a:lnTo>
                    <a:lnTo>
                      <a:pt x="1410" y="2614"/>
                    </a:lnTo>
                    <a:lnTo>
                      <a:pt x="1393" y="2643"/>
                    </a:lnTo>
                    <a:lnTo>
                      <a:pt x="1378" y="2646"/>
                    </a:lnTo>
                    <a:lnTo>
                      <a:pt x="1361" y="2650"/>
                    </a:lnTo>
                    <a:lnTo>
                      <a:pt x="1343" y="2655"/>
                    </a:lnTo>
                    <a:lnTo>
                      <a:pt x="1323" y="2658"/>
                    </a:lnTo>
                    <a:lnTo>
                      <a:pt x="1304" y="2664"/>
                    </a:lnTo>
                    <a:lnTo>
                      <a:pt x="1285" y="2669"/>
                    </a:lnTo>
                    <a:lnTo>
                      <a:pt x="1268" y="2673"/>
                    </a:lnTo>
                    <a:lnTo>
                      <a:pt x="1253" y="2676"/>
                    </a:lnTo>
                    <a:lnTo>
                      <a:pt x="1268" y="2619"/>
                    </a:lnTo>
                    <a:lnTo>
                      <a:pt x="1284" y="2568"/>
                    </a:lnTo>
                    <a:lnTo>
                      <a:pt x="1303" y="2517"/>
                    </a:lnTo>
                    <a:lnTo>
                      <a:pt x="1319" y="2470"/>
                    </a:lnTo>
                    <a:lnTo>
                      <a:pt x="1334" y="2420"/>
                    </a:lnTo>
                    <a:lnTo>
                      <a:pt x="1347" y="2371"/>
                    </a:lnTo>
                    <a:lnTo>
                      <a:pt x="1354" y="2317"/>
                    </a:lnTo>
                    <a:lnTo>
                      <a:pt x="1356" y="2261"/>
                    </a:lnTo>
                    <a:lnTo>
                      <a:pt x="1352" y="2232"/>
                    </a:lnTo>
                    <a:lnTo>
                      <a:pt x="1342" y="2205"/>
                    </a:lnTo>
                    <a:lnTo>
                      <a:pt x="1326" y="2179"/>
                    </a:lnTo>
                    <a:lnTo>
                      <a:pt x="1306" y="2153"/>
                    </a:lnTo>
                    <a:lnTo>
                      <a:pt x="1286" y="2129"/>
                    </a:lnTo>
                    <a:lnTo>
                      <a:pt x="1266" y="2104"/>
                    </a:lnTo>
                    <a:lnTo>
                      <a:pt x="1249" y="2078"/>
                    </a:lnTo>
                    <a:lnTo>
                      <a:pt x="1237" y="2050"/>
                    </a:lnTo>
                    <a:lnTo>
                      <a:pt x="1224" y="2008"/>
                    </a:lnTo>
                    <a:lnTo>
                      <a:pt x="1216" y="1960"/>
                    </a:lnTo>
                    <a:lnTo>
                      <a:pt x="1209" y="1909"/>
                    </a:lnTo>
                    <a:lnTo>
                      <a:pt x="1203" y="1858"/>
                    </a:lnTo>
                    <a:lnTo>
                      <a:pt x="1198" y="1806"/>
                    </a:lnTo>
                    <a:lnTo>
                      <a:pt x="1190" y="1757"/>
                    </a:lnTo>
                    <a:lnTo>
                      <a:pt x="1178" y="1710"/>
                    </a:lnTo>
                    <a:lnTo>
                      <a:pt x="1162" y="1669"/>
                    </a:lnTo>
                    <a:lnTo>
                      <a:pt x="1144" y="1634"/>
                    </a:lnTo>
                    <a:lnTo>
                      <a:pt x="1125" y="1602"/>
                    </a:lnTo>
                    <a:lnTo>
                      <a:pt x="1103" y="1569"/>
                    </a:lnTo>
                    <a:lnTo>
                      <a:pt x="1082" y="1536"/>
                    </a:lnTo>
                    <a:lnTo>
                      <a:pt x="1060" y="1504"/>
                    </a:lnTo>
                    <a:lnTo>
                      <a:pt x="1037" y="1474"/>
                    </a:lnTo>
                    <a:lnTo>
                      <a:pt x="1013" y="1442"/>
                    </a:lnTo>
                    <a:lnTo>
                      <a:pt x="989" y="1411"/>
                    </a:lnTo>
                    <a:lnTo>
                      <a:pt x="966" y="1381"/>
                    </a:lnTo>
                    <a:lnTo>
                      <a:pt x="943" y="1349"/>
                    </a:lnTo>
                    <a:lnTo>
                      <a:pt x="920" y="1319"/>
                    </a:lnTo>
                    <a:lnTo>
                      <a:pt x="897" y="1287"/>
                    </a:lnTo>
                    <a:lnTo>
                      <a:pt x="873" y="1257"/>
                    </a:lnTo>
                    <a:lnTo>
                      <a:pt x="852" y="1223"/>
                    </a:lnTo>
                    <a:lnTo>
                      <a:pt x="831" y="1192"/>
                    </a:lnTo>
                    <a:lnTo>
                      <a:pt x="812" y="1159"/>
                    </a:lnTo>
                    <a:lnTo>
                      <a:pt x="800" y="1136"/>
                    </a:lnTo>
                    <a:lnTo>
                      <a:pt x="792" y="1113"/>
                    </a:lnTo>
                    <a:lnTo>
                      <a:pt x="783" y="1090"/>
                    </a:lnTo>
                    <a:lnTo>
                      <a:pt x="776" y="1066"/>
                    </a:lnTo>
                    <a:lnTo>
                      <a:pt x="766" y="1042"/>
                    </a:lnTo>
                    <a:lnTo>
                      <a:pt x="757" y="1019"/>
                    </a:lnTo>
                    <a:lnTo>
                      <a:pt x="747" y="997"/>
                    </a:lnTo>
                    <a:lnTo>
                      <a:pt x="734" y="977"/>
                    </a:lnTo>
                    <a:lnTo>
                      <a:pt x="719" y="958"/>
                    </a:lnTo>
                    <a:lnTo>
                      <a:pt x="702" y="940"/>
                    </a:lnTo>
                    <a:lnTo>
                      <a:pt x="684" y="926"/>
                    </a:lnTo>
                    <a:lnTo>
                      <a:pt x="665" y="913"/>
                    </a:lnTo>
                    <a:lnTo>
                      <a:pt x="646" y="899"/>
                    </a:lnTo>
                    <a:lnTo>
                      <a:pt x="628" y="885"/>
                    </a:lnTo>
                    <a:lnTo>
                      <a:pt x="610" y="869"/>
                    </a:lnTo>
                    <a:lnTo>
                      <a:pt x="594" y="851"/>
                    </a:lnTo>
                    <a:lnTo>
                      <a:pt x="578" y="824"/>
                    </a:lnTo>
                    <a:lnTo>
                      <a:pt x="566" y="797"/>
                    </a:lnTo>
                    <a:lnTo>
                      <a:pt x="558" y="771"/>
                    </a:lnTo>
                    <a:lnTo>
                      <a:pt x="549" y="742"/>
                    </a:lnTo>
                    <a:lnTo>
                      <a:pt x="543" y="715"/>
                    </a:lnTo>
                    <a:lnTo>
                      <a:pt x="533" y="690"/>
                    </a:lnTo>
                    <a:lnTo>
                      <a:pt x="521" y="664"/>
                    </a:lnTo>
                    <a:lnTo>
                      <a:pt x="502" y="639"/>
                    </a:lnTo>
                    <a:lnTo>
                      <a:pt x="492" y="631"/>
                    </a:lnTo>
                    <a:lnTo>
                      <a:pt x="479" y="629"/>
                    </a:lnTo>
                    <a:lnTo>
                      <a:pt x="463" y="629"/>
                    </a:lnTo>
                    <a:lnTo>
                      <a:pt x="448" y="631"/>
                    </a:lnTo>
                    <a:lnTo>
                      <a:pt x="431" y="632"/>
                    </a:lnTo>
                    <a:lnTo>
                      <a:pt x="416" y="634"/>
                    </a:lnTo>
                    <a:lnTo>
                      <a:pt x="402" y="634"/>
                    </a:lnTo>
                    <a:lnTo>
                      <a:pt x="390" y="631"/>
                    </a:lnTo>
                    <a:lnTo>
                      <a:pt x="356" y="612"/>
                    </a:lnTo>
                    <a:lnTo>
                      <a:pt x="324" y="589"/>
                    </a:lnTo>
                    <a:lnTo>
                      <a:pt x="294" y="562"/>
                    </a:lnTo>
                    <a:lnTo>
                      <a:pt x="268" y="531"/>
                    </a:lnTo>
                    <a:lnTo>
                      <a:pt x="242" y="499"/>
                    </a:lnTo>
                    <a:lnTo>
                      <a:pt x="216" y="466"/>
                    </a:lnTo>
                    <a:lnTo>
                      <a:pt x="193" y="429"/>
                    </a:lnTo>
                    <a:lnTo>
                      <a:pt x="171" y="391"/>
                    </a:lnTo>
                    <a:lnTo>
                      <a:pt x="149" y="353"/>
                    </a:lnTo>
                    <a:lnTo>
                      <a:pt x="129" y="313"/>
                    </a:lnTo>
                    <a:lnTo>
                      <a:pt x="107" y="274"/>
                    </a:lnTo>
                    <a:lnTo>
                      <a:pt x="87" y="235"/>
                    </a:lnTo>
                    <a:lnTo>
                      <a:pt x="66" y="197"/>
                    </a:lnTo>
                    <a:lnTo>
                      <a:pt x="45" y="161"/>
                    </a:lnTo>
                    <a:lnTo>
                      <a:pt x="23" y="125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D678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5" name="Freeform 47">
                <a:extLst>
                  <a:ext uri="{FF2B5EF4-FFF2-40B4-BE49-F238E27FC236}">
                    <a16:creationId xmlns:a16="http://schemas.microsoft.com/office/drawing/2014/main" id="{0D8D0E5D-3D98-B3C4-383C-A1820CD53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3" y="1331"/>
                <a:ext cx="169" cy="320"/>
              </a:xfrm>
              <a:custGeom>
                <a:avLst/>
                <a:gdLst>
                  <a:gd name="T0" fmla="*/ 9 w 1184"/>
                  <a:gd name="T1" fmla="*/ 49 h 2237"/>
                  <a:gd name="T2" fmla="*/ 29 w 1184"/>
                  <a:gd name="T3" fmla="*/ 150 h 2237"/>
                  <a:gd name="T4" fmla="*/ 49 w 1184"/>
                  <a:gd name="T5" fmla="*/ 252 h 2237"/>
                  <a:gd name="T6" fmla="*/ 68 w 1184"/>
                  <a:gd name="T7" fmla="*/ 355 h 2237"/>
                  <a:gd name="T8" fmla="*/ 89 w 1184"/>
                  <a:gd name="T9" fmla="*/ 458 h 2237"/>
                  <a:gd name="T10" fmla="*/ 111 w 1184"/>
                  <a:gd name="T11" fmla="*/ 560 h 2237"/>
                  <a:gd name="T12" fmla="*/ 137 w 1184"/>
                  <a:gd name="T13" fmla="*/ 660 h 2237"/>
                  <a:gd name="T14" fmla="*/ 169 w 1184"/>
                  <a:gd name="T15" fmla="*/ 756 h 2237"/>
                  <a:gd name="T16" fmla="*/ 200 w 1184"/>
                  <a:gd name="T17" fmla="*/ 838 h 2237"/>
                  <a:gd name="T18" fmla="*/ 235 w 1184"/>
                  <a:gd name="T19" fmla="*/ 906 h 2237"/>
                  <a:gd name="T20" fmla="*/ 276 w 1184"/>
                  <a:gd name="T21" fmla="*/ 969 h 2237"/>
                  <a:gd name="T22" fmla="*/ 319 w 1184"/>
                  <a:gd name="T23" fmla="*/ 1032 h 2237"/>
                  <a:gd name="T24" fmla="*/ 365 w 1184"/>
                  <a:gd name="T25" fmla="*/ 1093 h 2237"/>
                  <a:gd name="T26" fmla="*/ 412 w 1184"/>
                  <a:gd name="T27" fmla="*/ 1153 h 2237"/>
                  <a:gd name="T28" fmla="*/ 458 w 1184"/>
                  <a:gd name="T29" fmla="*/ 1214 h 2237"/>
                  <a:gd name="T30" fmla="*/ 503 w 1184"/>
                  <a:gd name="T31" fmla="*/ 1275 h 2237"/>
                  <a:gd name="T32" fmla="*/ 546 w 1184"/>
                  <a:gd name="T33" fmla="*/ 1340 h 2237"/>
                  <a:gd name="T34" fmla="*/ 591 w 1184"/>
                  <a:gd name="T35" fmla="*/ 1402 h 2237"/>
                  <a:gd name="T36" fmla="*/ 634 w 1184"/>
                  <a:gd name="T37" fmla="*/ 1460 h 2237"/>
                  <a:gd name="T38" fmla="*/ 676 w 1184"/>
                  <a:gd name="T39" fmla="*/ 1517 h 2237"/>
                  <a:gd name="T40" fmla="*/ 718 w 1184"/>
                  <a:gd name="T41" fmla="*/ 1571 h 2237"/>
                  <a:gd name="T42" fmla="*/ 757 w 1184"/>
                  <a:gd name="T43" fmla="*/ 1629 h 2237"/>
                  <a:gd name="T44" fmla="*/ 794 w 1184"/>
                  <a:gd name="T45" fmla="*/ 1691 h 2237"/>
                  <a:gd name="T46" fmla="*/ 831 w 1184"/>
                  <a:gd name="T47" fmla="*/ 1758 h 2237"/>
                  <a:gd name="T48" fmla="*/ 858 w 1184"/>
                  <a:gd name="T49" fmla="*/ 1819 h 2237"/>
                  <a:gd name="T50" fmla="*/ 889 w 1184"/>
                  <a:gd name="T51" fmla="*/ 1871 h 2237"/>
                  <a:gd name="T52" fmla="*/ 930 w 1184"/>
                  <a:gd name="T53" fmla="*/ 1930 h 2237"/>
                  <a:gd name="T54" fmla="*/ 975 w 1184"/>
                  <a:gd name="T55" fmla="*/ 1991 h 2237"/>
                  <a:gd name="T56" fmla="*/ 1025 w 1184"/>
                  <a:gd name="T57" fmla="*/ 2053 h 2237"/>
                  <a:gd name="T58" fmla="*/ 1075 w 1184"/>
                  <a:gd name="T59" fmla="*/ 2113 h 2237"/>
                  <a:gd name="T60" fmla="*/ 1122 w 1184"/>
                  <a:gd name="T61" fmla="*/ 2168 h 2237"/>
                  <a:gd name="T62" fmla="*/ 1166 w 1184"/>
                  <a:gd name="T63" fmla="*/ 2217 h 2237"/>
                  <a:gd name="T64" fmla="*/ 1162 w 1184"/>
                  <a:gd name="T65" fmla="*/ 2204 h 2237"/>
                  <a:gd name="T66" fmla="*/ 1115 w 1184"/>
                  <a:gd name="T67" fmla="*/ 2130 h 2237"/>
                  <a:gd name="T68" fmla="*/ 1066 w 1184"/>
                  <a:gd name="T69" fmla="*/ 2054 h 2237"/>
                  <a:gd name="T70" fmla="*/ 1017 w 1184"/>
                  <a:gd name="T71" fmla="*/ 1976 h 2237"/>
                  <a:gd name="T72" fmla="*/ 968 w 1184"/>
                  <a:gd name="T73" fmla="*/ 1897 h 2237"/>
                  <a:gd name="T74" fmla="*/ 919 w 1184"/>
                  <a:gd name="T75" fmla="*/ 1819 h 2237"/>
                  <a:gd name="T76" fmla="*/ 870 w 1184"/>
                  <a:gd name="T77" fmla="*/ 1742 h 2237"/>
                  <a:gd name="T78" fmla="*/ 824 w 1184"/>
                  <a:gd name="T79" fmla="*/ 1670 h 2237"/>
                  <a:gd name="T80" fmla="*/ 767 w 1184"/>
                  <a:gd name="T81" fmla="*/ 1586 h 2237"/>
                  <a:gd name="T82" fmla="*/ 696 w 1184"/>
                  <a:gd name="T83" fmla="*/ 1487 h 2237"/>
                  <a:gd name="T84" fmla="*/ 622 w 1184"/>
                  <a:gd name="T85" fmla="*/ 1389 h 2237"/>
                  <a:gd name="T86" fmla="*/ 549 w 1184"/>
                  <a:gd name="T87" fmla="*/ 1291 h 2237"/>
                  <a:gd name="T88" fmla="*/ 477 w 1184"/>
                  <a:gd name="T89" fmla="*/ 1192 h 2237"/>
                  <a:gd name="T90" fmla="*/ 409 w 1184"/>
                  <a:gd name="T91" fmla="*/ 1091 h 2237"/>
                  <a:gd name="T92" fmla="*/ 344 w 1184"/>
                  <a:gd name="T93" fmla="*/ 988 h 2237"/>
                  <a:gd name="T94" fmla="*/ 287 w 1184"/>
                  <a:gd name="T95" fmla="*/ 880 h 2237"/>
                  <a:gd name="T96" fmla="*/ 234 w 1184"/>
                  <a:gd name="T97" fmla="*/ 749 h 2237"/>
                  <a:gd name="T98" fmla="*/ 201 w 1184"/>
                  <a:gd name="T99" fmla="*/ 588 h 2237"/>
                  <a:gd name="T100" fmla="*/ 186 w 1184"/>
                  <a:gd name="T101" fmla="*/ 422 h 2237"/>
                  <a:gd name="T102" fmla="*/ 175 w 1184"/>
                  <a:gd name="T103" fmla="*/ 255 h 2237"/>
                  <a:gd name="T104" fmla="*/ 154 w 1184"/>
                  <a:gd name="T105" fmla="*/ 164 h 2237"/>
                  <a:gd name="T106" fmla="*/ 130 w 1184"/>
                  <a:gd name="T107" fmla="*/ 147 h 2237"/>
                  <a:gd name="T108" fmla="*/ 107 w 1184"/>
                  <a:gd name="T109" fmla="*/ 128 h 2237"/>
                  <a:gd name="T110" fmla="*/ 85 w 1184"/>
                  <a:gd name="T111" fmla="*/ 108 h 2237"/>
                  <a:gd name="T112" fmla="*/ 63 w 1184"/>
                  <a:gd name="T113" fmla="*/ 87 h 2237"/>
                  <a:gd name="T114" fmla="*/ 43 w 1184"/>
                  <a:gd name="T115" fmla="*/ 64 h 2237"/>
                  <a:gd name="T116" fmla="*/ 23 w 1184"/>
                  <a:gd name="T117" fmla="*/ 40 h 2237"/>
                  <a:gd name="T118" fmla="*/ 7 w 1184"/>
                  <a:gd name="T119" fmla="*/ 14 h 2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84" h="2237">
                    <a:moveTo>
                      <a:pt x="0" y="0"/>
                    </a:moveTo>
                    <a:lnTo>
                      <a:pt x="9" y="49"/>
                    </a:lnTo>
                    <a:lnTo>
                      <a:pt x="19" y="100"/>
                    </a:lnTo>
                    <a:lnTo>
                      <a:pt x="29" y="150"/>
                    </a:lnTo>
                    <a:lnTo>
                      <a:pt x="39" y="202"/>
                    </a:lnTo>
                    <a:lnTo>
                      <a:pt x="49" y="252"/>
                    </a:lnTo>
                    <a:lnTo>
                      <a:pt x="58" y="304"/>
                    </a:lnTo>
                    <a:lnTo>
                      <a:pt x="68" y="355"/>
                    </a:lnTo>
                    <a:lnTo>
                      <a:pt x="78" y="407"/>
                    </a:lnTo>
                    <a:lnTo>
                      <a:pt x="89" y="458"/>
                    </a:lnTo>
                    <a:lnTo>
                      <a:pt x="99" y="509"/>
                    </a:lnTo>
                    <a:lnTo>
                      <a:pt x="111" y="560"/>
                    </a:lnTo>
                    <a:lnTo>
                      <a:pt x="124" y="610"/>
                    </a:lnTo>
                    <a:lnTo>
                      <a:pt x="137" y="660"/>
                    </a:lnTo>
                    <a:lnTo>
                      <a:pt x="153" y="709"/>
                    </a:lnTo>
                    <a:lnTo>
                      <a:pt x="169" y="756"/>
                    </a:lnTo>
                    <a:lnTo>
                      <a:pt x="186" y="804"/>
                    </a:lnTo>
                    <a:lnTo>
                      <a:pt x="200" y="838"/>
                    </a:lnTo>
                    <a:lnTo>
                      <a:pt x="218" y="871"/>
                    </a:lnTo>
                    <a:lnTo>
                      <a:pt x="235" y="906"/>
                    </a:lnTo>
                    <a:lnTo>
                      <a:pt x="254" y="937"/>
                    </a:lnTo>
                    <a:lnTo>
                      <a:pt x="276" y="969"/>
                    </a:lnTo>
                    <a:lnTo>
                      <a:pt x="297" y="1001"/>
                    </a:lnTo>
                    <a:lnTo>
                      <a:pt x="319" y="1032"/>
                    </a:lnTo>
                    <a:lnTo>
                      <a:pt x="342" y="1062"/>
                    </a:lnTo>
                    <a:lnTo>
                      <a:pt x="365" y="1093"/>
                    </a:lnTo>
                    <a:lnTo>
                      <a:pt x="389" y="1123"/>
                    </a:lnTo>
                    <a:lnTo>
                      <a:pt x="412" y="1153"/>
                    </a:lnTo>
                    <a:lnTo>
                      <a:pt x="435" y="1182"/>
                    </a:lnTo>
                    <a:lnTo>
                      <a:pt x="458" y="1214"/>
                    </a:lnTo>
                    <a:lnTo>
                      <a:pt x="481" y="1244"/>
                    </a:lnTo>
                    <a:lnTo>
                      <a:pt x="503" y="1275"/>
                    </a:lnTo>
                    <a:lnTo>
                      <a:pt x="524" y="1307"/>
                    </a:lnTo>
                    <a:lnTo>
                      <a:pt x="546" y="1340"/>
                    </a:lnTo>
                    <a:lnTo>
                      <a:pt x="568" y="1372"/>
                    </a:lnTo>
                    <a:lnTo>
                      <a:pt x="591" y="1402"/>
                    </a:lnTo>
                    <a:lnTo>
                      <a:pt x="613" y="1432"/>
                    </a:lnTo>
                    <a:lnTo>
                      <a:pt x="634" y="1460"/>
                    </a:lnTo>
                    <a:lnTo>
                      <a:pt x="655" y="1489"/>
                    </a:lnTo>
                    <a:lnTo>
                      <a:pt x="676" y="1517"/>
                    </a:lnTo>
                    <a:lnTo>
                      <a:pt x="698" y="1543"/>
                    </a:lnTo>
                    <a:lnTo>
                      <a:pt x="718" y="1571"/>
                    </a:lnTo>
                    <a:lnTo>
                      <a:pt x="738" y="1600"/>
                    </a:lnTo>
                    <a:lnTo>
                      <a:pt x="757" y="1629"/>
                    </a:lnTo>
                    <a:lnTo>
                      <a:pt x="776" y="1659"/>
                    </a:lnTo>
                    <a:lnTo>
                      <a:pt x="794" y="1691"/>
                    </a:lnTo>
                    <a:lnTo>
                      <a:pt x="813" y="1723"/>
                    </a:lnTo>
                    <a:lnTo>
                      <a:pt x="831" y="1758"/>
                    </a:lnTo>
                    <a:lnTo>
                      <a:pt x="847" y="1795"/>
                    </a:lnTo>
                    <a:lnTo>
                      <a:pt x="858" y="1819"/>
                    </a:lnTo>
                    <a:lnTo>
                      <a:pt x="873" y="1843"/>
                    </a:lnTo>
                    <a:lnTo>
                      <a:pt x="889" y="1871"/>
                    </a:lnTo>
                    <a:lnTo>
                      <a:pt x="908" y="1901"/>
                    </a:lnTo>
                    <a:lnTo>
                      <a:pt x="930" y="1930"/>
                    </a:lnTo>
                    <a:lnTo>
                      <a:pt x="952" y="1960"/>
                    </a:lnTo>
                    <a:lnTo>
                      <a:pt x="975" y="1991"/>
                    </a:lnTo>
                    <a:lnTo>
                      <a:pt x="1000" y="2023"/>
                    </a:lnTo>
                    <a:lnTo>
                      <a:pt x="1025" y="2053"/>
                    </a:lnTo>
                    <a:lnTo>
                      <a:pt x="1050" y="2083"/>
                    </a:lnTo>
                    <a:lnTo>
                      <a:pt x="1075" y="2113"/>
                    </a:lnTo>
                    <a:lnTo>
                      <a:pt x="1099" y="2142"/>
                    </a:lnTo>
                    <a:lnTo>
                      <a:pt x="1122" y="2168"/>
                    </a:lnTo>
                    <a:lnTo>
                      <a:pt x="1145" y="2194"/>
                    </a:lnTo>
                    <a:lnTo>
                      <a:pt x="1166" y="2217"/>
                    </a:lnTo>
                    <a:lnTo>
                      <a:pt x="1184" y="2237"/>
                    </a:lnTo>
                    <a:lnTo>
                      <a:pt x="1162" y="2204"/>
                    </a:lnTo>
                    <a:lnTo>
                      <a:pt x="1139" y="2167"/>
                    </a:lnTo>
                    <a:lnTo>
                      <a:pt x="1115" y="2130"/>
                    </a:lnTo>
                    <a:lnTo>
                      <a:pt x="1091" y="2093"/>
                    </a:lnTo>
                    <a:lnTo>
                      <a:pt x="1066" y="2054"/>
                    </a:lnTo>
                    <a:lnTo>
                      <a:pt x="1043" y="2016"/>
                    </a:lnTo>
                    <a:lnTo>
                      <a:pt x="1017" y="1976"/>
                    </a:lnTo>
                    <a:lnTo>
                      <a:pt x="993" y="1937"/>
                    </a:lnTo>
                    <a:lnTo>
                      <a:pt x="968" y="1897"/>
                    </a:lnTo>
                    <a:lnTo>
                      <a:pt x="943" y="1858"/>
                    </a:lnTo>
                    <a:lnTo>
                      <a:pt x="919" y="1819"/>
                    </a:lnTo>
                    <a:lnTo>
                      <a:pt x="894" y="1780"/>
                    </a:lnTo>
                    <a:lnTo>
                      <a:pt x="870" y="1742"/>
                    </a:lnTo>
                    <a:lnTo>
                      <a:pt x="847" y="1706"/>
                    </a:lnTo>
                    <a:lnTo>
                      <a:pt x="824" y="1670"/>
                    </a:lnTo>
                    <a:lnTo>
                      <a:pt x="801" y="1637"/>
                    </a:lnTo>
                    <a:lnTo>
                      <a:pt x="767" y="1586"/>
                    </a:lnTo>
                    <a:lnTo>
                      <a:pt x="732" y="1537"/>
                    </a:lnTo>
                    <a:lnTo>
                      <a:pt x="696" y="1487"/>
                    </a:lnTo>
                    <a:lnTo>
                      <a:pt x="659" y="1438"/>
                    </a:lnTo>
                    <a:lnTo>
                      <a:pt x="622" y="1389"/>
                    </a:lnTo>
                    <a:lnTo>
                      <a:pt x="586" y="1339"/>
                    </a:lnTo>
                    <a:lnTo>
                      <a:pt x="549" y="1291"/>
                    </a:lnTo>
                    <a:lnTo>
                      <a:pt x="513" y="1241"/>
                    </a:lnTo>
                    <a:lnTo>
                      <a:pt x="477" y="1192"/>
                    </a:lnTo>
                    <a:lnTo>
                      <a:pt x="442" y="1141"/>
                    </a:lnTo>
                    <a:lnTo>
                      <a:pt x="409" y="1091"/>
                    </a:lnTo>
                    <a:lnTo>
                      <a:pt x="376" y="1039"/>
                    </a:lnTo>
                    <a:lnTo>
                      <a:pt x="344" y="988"/>
                    </a:lnTo>
                    <a:lnTo>
                      <a:pt x="315" y="934"/>
                    </a:lnTo>
                    <a:lnTo>
                      <a:pt x="287" y="880"/>
                    </a:lnTo>
                    <a:lnTo>
                      <a:pt x="262" y="826"/>
                    </a:lnTo>
                    <a:lnTo>
                      <a:pt x="234" y="749"/>
                    </a:lnTo>
                    <a:lnTo>
                      <a:pt x="214" y="668"/>
                    </a:lnTo>
                    <a:lnTo>
                      <a:pt x="201" y="588"/>
                    </a:lnTo>
                    <a:lnTo>
                      <a:pt x="193" y="506"/>
                    </a:lnTo>
                    <a:lnTo>
                      <a:pt x="186" y="422"/>
                    </a:lnTo>
                    <a:lnTo>
                      <a:pt x="181" y="338"/>
                    </a:lnTo>
                    <a:lnTo>
                      <a:pt x="175" y="255"/>
                    </a:lnTo>
                    <a:lnTo>
                      <a:pt x="165" y="173"/>
                    </a:lnTo>
                    <a:lnTo>
                      <a:pt x="154" y="164"/>
                    </a:lnTo>
                    <a:lnTo>
                      <a:pt x="141" y="156"/>
                    </a:lnTo>
                    <a:lnTo>
                      <a:pt x="130" y="147"/>
                    </a:lnTo>
                    <a:lnTo>
                      <a:pt x="118" y="138"/>
                    </a:lnTo>
                    <a:lnTo>
                      <a:pt x="107" y="128"/>
                    </a:lnTo>
                    <a:lnTo>
                      <a:pt x="95" y="119"/>
                    </a:lnTo>
                    <a:lnTo>
                      <a:pt x="85" y="108"/>
                    </a:lnTo>
                    <a:lnTo>
                      <a:pt x="73" y="99"/>
                    </a:lnTo>
                    <a:lnTo>
                      <a:pt x="63" y="87"/>
                    </a:lnTo>
                    <a:lnTo>
                      <a:pt x="52" y="77"/>
                    </a:lnTo>
                    <a:lnTo>
                      <a:pt x="43" y="64"/>
                    </a:lnTo>
                    <a:lnTo>
                      <a:pt x="32" y="52"/>
                    </a:lnTo>
                    <a:lnTo>
                      <a:pt x="23" y="40"/>
                    </a:lnTo>
                    <a:lnTo>
                      <a:pt x="14" y="27"/>
                    </a:lnTo>
                    <a:lnTo>
                      <a:pt x="7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78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283" name="Text Box 115">
              <a:extLst>
                <a:ext uri="{FF2B5EF4-FFF2-40B4-BE49-F238E27FC236}">
                  <a16:creationId xmlns:a16="http://schemas.microsoft.com/office/drawing/2014/main" id="{9EF04BF7-838F-DE08-CD1D-BA4C626B2A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48" y="1104"/>
              <a:ext cx="67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000"/>
                <a:t>Ireland</a:t>
              </a:r>
              <a:endParaRPr lang="en-GB" altLang="en-US" sz="2000"/>
            </a:p>
          </p:txBody>
        </p:sp>
      </p:grp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BD597123-A4B2-237B-0CF3-9E0FE5DA75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GB" altLang="en-US"/>
              <a:t>Agenda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DACCBCBE-21DA-AA69-23BC-DF963282DD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en-US"/>
              <a:t>Cele strategiczne</a:t>
            </a:r>
            <a:endParaRPr lang="en-IE" altLang="en-US"/>
          </a:p>
          <a:p>
            <a:r>
              <a:rPr lang="pl-PL" altLang="en-US"/>
              <a:t>Założenia finansowe</a:t>
            </a:r>
            <a:endParaRPr lang="en-GB" altLang="en-US"/>
          </a:p>
          <a:p>
            <a:r>
              <a:rPr lang="pl-PL" altLang="en-US"/>
              <a:t>Prognoza szczegółowa</a:t>
            </a:r>
            <a:endParaRPr lang="en-GB" altLang="en-US"/>
          </a:p>
          <a:p>
            <a:r>
              <a:rPr lang="pl-PL" altLang="en-US"/>
              <a:t>Negocjacje</a:t>
            </a:r>
            <a:endParaRPr lang="en-GB" altLang="en-US"/>
          </a:p>
          <a:p>
            <a:r>
              <a:rPr lang="pl-PL" altLang="en-US"/>
              <a:t>Wsparcie kredytowe</a:t>
            </a:r>
            <a:endParaRPr lang="en-IE" altLang="en-US"/>
          </a:p>
          <a:p>
            <a:r>
              <a:rPr lang="pl-PL" altLang="en-US"/>
              <a:t>Podsumowanie</a:t>
            </a:r>
            <a:endParaRPr lang="en-IE" altLang="en-US"/>
          </a:p>
          <a:p>
            <a:r>
              <a:rPr lang="pl-PL" altLang="en-US"/>
              <a:t>Pytania i odpowiedzi ...</a:t>
            </a:r>
            <a:endParaRPr lang="en-GB" altLang="en-US"/>
          </a:p>
        </p:txBody>
      </p:sp>
    </p:spTree>
  </p:cSld>
  <p:clrMapOvr>
    <a:masterClrMapping/>
  </p:clrMapOvr>
  <p:transition advTm="10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435A3A8C-DAA4-A3A6-DFDB-41DABBE0BD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pl-PL" altLang="en-US"/>
              <a:t>Cele strategiczne</a:t>
            </a:r>
            <a:endParaRPr lang="en-GB" altLang="en-US"/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BD07B9EC-C276-4C9A-85B1-075CD47196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/>
              <a:t>10% </a:t>
            </a:r>
            <a:r>
              <a:rPr lang="pl-PL" altLang="en-US"/>
              <a:t>udział w rynku pod koniec 1-go roku</a:t>
            </a:r>
            <a:endParaRPr lang="en-GB" altLang="en-US"/>
          </a:p>
          <a:p>
            <a:r>
              <a:rPr lang="pl-PL" altLang="en-US"/>
              <a:t>Konkurencyjne ceny przy zachowaniu wysokiej jakości</a:t>
            </a:r>
            <a:endParaRPr lang="en-GB" altLang="en-US"/>
          </a:p>
          <a:p>
            <a:r>
              <a:rPr lang="pl-PL" altLang="en-US"/>
              <a:t>Wykorzystanie nowoczesnych samolotów</a:t>
            </a:r>
            <a:endParaRPr lang="en-GB" altLang="en-US"/>
          </a:p>
          <a:p>
            <a:r>
              <a:rPr lang="pl-PL" altLang="en-US"/>
              <a:t>Ścisła kontrola kosztów</a:t>
            </a:r>
            <a:endParaRPr lang="en-GB" altLang="en-US"/>
          </a:p>
          <a:p>
            <a:r>
              <a:rPr lang="pl-PL" altLang="en-US"/>
              <a:t>Możliwość utworzenia nowych połączeń z Paryża</a:t>
            </a:r>
            <a:endParaRPr lang="en-GB" altLang="en-US" sz="2400"/>
          </a:p>
          <a:p>
            <a:endParaRPr lang="en-GB" altLang="en-US" sz="2400"/>
          </a:p>
        </p:txBody>
      </p:sp>
      <p:pic>
        <p:nvPicPr>
          <p:cNvPr id="37893" name="Picture 5">
            <a:extLst>
              <a:ext uri="{FF2B5EF4-FFF2-40B4-BE49-F238E27FC236}">
                <a16:creationId xmlns:a16="http://schemas.microsoft.com/office/drawing/2014/main" id="{02E3A02D-84E1-3BC3-5330-344BF2EAD38A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100" y="3429000"/>
            <a:ext cx="1143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05E67A1-239A-6215-19C2-8F64E296A8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19088"/>
            <a:ext cx="7772400" cy="1143000"/>
          </a:xfrm>
        </p:spPr>
        <p:txBody>
          <a:bodyPr/>
          <a:lstStyle/>
          <a:p>
            <a:r>
              <a:rPr lang="pl-PL" altLang="en-US"/>
              <a:t>Założenia finansowe</a:t>
            </a:r>
            <a:endParaRPr lang="en-GB" alt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A73BD833-B43D-3D24-CEAF-F5E3716F8E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en-US"/>
              <a:t>Obiecująca prognoza na lata 2006-2010</a:t>
            </a:r>
            <a:endParaRPr lang="en-IE" altLang="en-US"/>
          </a:p>
          <a:p>
            <a:r>
              <a:rPr lang="pl-PL" altLang="en-US"/>
              <a:t>Coroczny wzrost liczby wykorzystanych miejsc</a:t>
            </a:r>
            <a:endParaRPr lang="en-IE" altLang="en-US"/>
          </a:p>
          <a:p>
            <a:r>
              <a:rPr lang="pl-PL" altLang="en-US"/>
              <a:t>Zyski zostaną przeznaczone na rozwój firmy</a:t>
            </a:r>
            <a:endParaRPr lang="en-GB" altLang="en-US"/>
          </a:p>
          <a:p>
            <a:r>
              <a:rPr lang="pl-PL" altLang="en-US"/>
              <a:t>Budowa nowych połączeń</a:t>
            </a:r>
            <a:endParaRPr lang="en-GB" altLang="en-US"/>
          </a:p>
        </p:txBody>
      </p:sp>
      <p:grpSp>
        <p:nvGrpSpPr>
          <p:cNvPr id="5126" name="Group 6">
            <a:extLst>
              <a:ext uri="{FF2B5EF4-FFF2-40B4-BE49-F238E27FC236}">
                <a16:creationId xmlns:a16="http://schemas.microsoft.com/office/drawing/2014/main" id="{55289EB6-260F-F717-DB79-B4842D2BFA4B}"/>
              </a:ext>
            </a:extLst>
          </p:cNvPr>
          <p:cNvGrpSpPr>
            <a:grpSpLocks/>
          </p:cNvGrpSpPr>
          <p:nvPr/>
        </p:nvGrpSpPr>
        <p:grpSpPr bwMode="auto">
          <a:xfrm>
            <a:off x="6781800" y="914400"/>
            <a:ext cx="2127250" cy="1595438"/>
            <a:chOff x="4224" y="531"/>
            <a:chExt cx="1340" cy="1005"/>
          </a:xfrm>
        </p:grpSpPr>
        <p:grpSp>
          <p:nvGrpSpPr>
            <p:cNvPr id="5127" name="Group 7">
              <a:extLst>
                <a:ext uri="{FF2B5EF4-FFF2-40B4-BE49-F238E27FC236}">
                  <a16:creationId xmlns:a16="http://schemas.microsoft.com/office/drawing/2014/main" id="{0B18A1BF-2378-09DB-60B4-24A809D158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4" y="531"/>
              <a:ext cx="1340" cy="818"/>
              <a:chOff x="4224" y="531"/>
              <a:chExt cx="1340" cy="818"/>
            </a:xfrm>
          </p:grpSpPr>
          <p:sp>
            <p:nvSpPr>
              <p:cNvPr id="5128" name="Rectangle 8">
                <a:extLst>
                  <a:ext uri="{FF2B5EF4-FFF2-40B4-BE49-F238E27FC236}">
                    <a16:creationId xmlns:a16="http://schemas.microsoft.com/office/drawing/2014/main" id="{2E9A9E33-F25F-B547-E448-345A84BBD4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531"/>
                <a:ext cx="1340" cy="818"/>
              </a:xfrm>
              <a:prstGeom prst="rect">
                <a:avLst/>
              </a:prstGeom>
              <a:solidFill>
                <a:srgbClr val="5000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129" name="Group 9">
                <a:extLst>
                  <a:ext uri="{FF2B5EF4-FFF2-40B4-BE49-F238E27FC236}">
                    <a16:creationId xmlns:a16="http://schemas.microsoft.com/office/drawing/2014/main" id="{29735EC8-5B96-FDFE-CD94-21FE709E010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60" y="611"/>
                <a:ext cx="1292" cy="534"/>
                <a:chOff x="4260" y="611"/>
                <a:chExt cx="1292" cy="534"/>
              </a:xfrm>
            </p:grpSpPr>
            <p:sp>
              <p:nvSpPr>
                <p:cNvPr id="5130" name="Freeform 10">
                  <a:extLst>
                    <a:ext uri="{FF2B5EF4-FFF2-40B4-BE49-F238E27FC236}">
                      <a16:creationId xmlns:a16="http://schemas.microsoft.com/office/drawing/2014/main" id="{16B315ED-0E2A-4A1E-A0E2-738FB70D5B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0" y="761"/>
                  <a:ext cx="8" cy="6"/>
                </a:xfrm>
                <a:custGeom>
                  <a:avLst/>
                  <a:gdLst>
                    <a:gd name="T0" fmla="*/ 23 w 23"/>
                    <a:gd name="T1" fmla="*/ 0 h 19"/>
                    <a:gd name="T2" fmla="*/ 23 w 23"/>
                    <a:gd name="T3" fmla="*/ 17 h 19"/>
                    <a:gd name="T4" fmla="*/ 14 w 23"/>
                    <a:gd name="T5" fmla="*/ 19 h 19"/>
                    <a:gd name="T6" fmla="*/ 0 w 23"/>
                    <a:gd name="T7" fmla="*/ 3 h 19"/>
                    <a:gd name="T8" fmla="*/ 8 w 23"/>
                    <a:gd name="T9" fmla="*/ 0 h 19"/>
                    <a:gd name="T10" fmla="*/ 23 w 23"/>
                    <a:gd name="T11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" h="19">
                      <a:moveTo>
                        <a:pt x="23" y="0"/>
                      </a:moveTo>
                      <a:lnTo>
                        <a:pt x="23" y="17"/>
                      </a:lnTo>
                      <a:lnTo>
                        <a:pt x="14" y="19"/>
                      </a:lnTo>
                      <a:lnTo>
                        <a:pt x="0" y="3"/>
                      </a:lnTo>
                      <a:lnTo>
                        <a:pt x="8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31" name="Freeform 11">
                  <a:extLst>
                    <a:ext uri="{FF2B5EF4-FFF2-40B4-BE49-F238E27FC236}">
                      <a16:creationId xmlns:a16="http://schemas.microsoft.com/office/drawing/2014/main" id="{803719E5-31F1-95CF-589F-3E514FC03E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98" y="749"/>
                  <a:ext cx="6" cy="10"/>
                </a:xfrm>
                <a:custGeom>
                  <a:avLst/>
                  <a:gdLst>
                    <a:gd name="T0" fmla="*/ 17 w 17"/>
                    <a:gd name="T1" fmla="*/ 0 h 30"/>
                    <a:gd name="T2" fmla="*/ 0 w 17"/>
                    <a:gd name="T3" fmla="*/ 9 h 30"/>
                    <a:gd name="T4" fmla="*/ 4 w 17"/>
                    <a:gd name="T5" fmla="*/ 30 h 30"/>
                    <a:gd name="T6" fmla="*/ 15 w 17"/>
                    <a:gd name="T7" fmla="*/ 29 h 30"/>
                    <a:gd name="T8" fmla="*/ 17 w 17"/>
                    <a:gd name="T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30">
                      <a:moveTo>
                        <a:pt x="17" y="0"/>
                      </a:moveTo>
                      <a:lnTo>
                        <a:pt x="0" y="9"/>
                      </a:lnTo>
                      <a:lnTo>
                        <a:pt x="4" y="30"/>
                      </a:lnTo>
                      <a:lnTo>
                        <a:pt x="15" y="29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5132" name="Group 12">
                  <a:extLst>
                    <a:ext uri="{FF2B5EF4-FFF2-40B4-BE49-F238E27FC236}">
                      <a16:creationId xmlns:a16="http://schemas.microsoft.com/office/drawing/2014/main" id="{A6B370A7-7EFB-AF35-2210-15E88E609ED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39" y="1055"/>
                  <a:ext cx="113" cy="53"/>
                  <a:chOff x="5439" y="1055"/>
                  <a:chExt cx="113" cy="53"/>
                </a:xfrm>
              </p:grpSpPr>
              <p:sp>
                <p:nvSpPr>
                  <p:cNvPr id="5133" name="Freeform 13">
                    <a:extLst>
                      <a:ext uri="{FF2B5EF4-FFF2-40B4-BE49-F238E27FC236}">
                        <a16:creationId xmlns:a16="http://schemas.microsoft.com/office/drawing/2014/main" id="{904543F6-4CB4-5D4A-1E27-DC4A17D3AA0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35" y="1055"/>
                    <a:ext cx="17" cy="33"/>
                  </a:xfrm>
                  <a:custGeom>
                    <a:avLst/>
                    <a:gdLst>
                      <a:gd name="T0" fmla="*/ 16 w 52"/>
                      <a:gd name="T1" fmla="*/ 1 h 99"/>
                      <a:gd name="T2" fmla="*/ 21 w 52"/>
                      <a:gd name="T3" fmla="*/ 0 h 99"/>
                      <a:gd name="T4" fmla="*/ 31 w 52"/>
                      <a:gd name="T5" fmla="*/ 12 h 99"/>
                      <a:gd name="T6" fmla="*/ 30 w 52"/>
                      <a:gd name="T7" fmla="*/ 42 h 99"/>
                      <a:gd name="T8" fmla="*/ 36 w 52"/>
                      <a:gd name="T9" fmla="*/ 42 h 99"/>
                      <a:gd name="T10" fmla="*/ 38 w 52"/>
                      <a:gd name="T11" fmla="*/ 48 h 99"/>
                      <a:gd name="T12" fmla="*/ 40 w 52"/>
                      <a:gd name="T13" fmla="*/ 51 h 99"/>
                      <a:gd name="T14" fmla="*/ 43 w 52"/>
                      <a:gd name="T15" fmla="*/ 57 h 99"/>
                      <a:gd name="T16" fmla="*/ 47 w 52"/>
                      <a:gd name="T17" fmla="*/ 54 h 99"/>
                      <a:gd name="T18" fmla="*/ 50 w 52"/>
                      <a:gd name="T19" fmla="*/ 49 h 99"/>
                      <a:gd name="T20" fmla="*/ 52 w 52"/>
                      <a:gd name="T21" fmla="*/ 51 h 99"/>
                      <a:gd name="T22" fmla="*/ 48 w 52"/>
                      <a:gd name="T23" fmla="*/ 58 h 99"/>
                      <a:gd name="T24" fmla="*/ 47 w 52"/>
                      <a:gd name="T25" fmla="*/ 62 h 99"/>
                      <a:gd name="T26" fmla="*/ 45 w 52"/>
                      <a:gd name="T27" fmla="*/ 70 h 99"/>
                      <a:gd name="T28" fmla="*/ 40 w 52"/>
                      <a:gd name="T29" fmla="*/ 73 h 99"/>
                      <a:gd name="T30" fmla="*/ 35 w 52"/>
                      <a:gd name="T31" fmla="*/ 75 h 99"/>
                      <a:gd name="T32" fmla="*/ 30 w 52"/>
                      <a:gd name="T33" fmla="*/ 80 h 99"/>
                      <a:gd name="T34" fmla="*/ 27 w 52"/>
                      <a:gd name="T35" fmla="*/ 84 h 99"/>
                      <a:gd name="T36" fmla="*/ 30 w 52"/>
                      <a:gd name="T37" fmla="*/ 87 h 99"/>
                      <a:gd name="T38" fmla="*/ 31 w 52"/>
                      <a:gd name="T39" fmla="*/ 93 h 99"/>
                      <a:gd name="T40" fmla="*/ 26 w 52"/>
                      <a:gd name="T41" fmla="*/ 95 h 99"/>
                      <a:gd name="T42" fmla="*/ 21 w 52"/>
                      <a:gd name="T43" fmla="*/ 98 h 99"/>
                      <a:gd name="T44" fmla="*/ 16 w 52"/>
                      <a:gd name="T45" fmla="*/ 99 h 99"/>
                      <a:gd name="T46" fmla="*/ 12 w 52"/>
                      <a:gd name="T47" fmla="*/ 98 h 99"/>
                      <a:gd name="T48" fmla="*/ 7 w 52"/>
                      <a:gd name="T49" fmla="*/ 95 h 99"/>
                      <a:gd name="T50" fmla="*/ 4 w 52"/>
                      <a:gd name="T51" fmla="*/ 93 h 99"/>
                      <a:gd name="T52" fmla="*/ 7 w 52"/>
                      <a:gd name="T53" fmla="*/ 89 h 99"/>
                      <a:gd name="T54" fmla="*/ 12 w 52"/>
                      <a:gd name="T55" fmla="*/ 87 h 99"/>
                      <a:gd name="T56" fmla="*/ 16 w 52"/>
                      <a:gd name="T57" fmla="*/ 82 h 99"/>
                      <a:gd name="T58" fmla="*/ 16 w 52"/>
                      <a:gd name="T59" fmla="*/ 79 h 99"/>
                      <a:gd name="T60" fmla="*/ 12 w 52"/>
                      <a:gd name="T61" fmla="*/ 75 h 99"/>
                      <a:gd name="T62" fmla="*/ 7 w 52"/>
                      <a:gd name="T63" fmla="*/ 72 h 99"/>
                      <a:gd name="T64" fmla="*/ 4 w 52"/>
                      <a:gd name="T65" fmla="*/ 72 h 99"/>
                      <a:gd name="T66" fmla="*/ 0 w 52"/>
                      <a:gd name="T67" fmla="*/ 70 h 99"/>
                      <a:gd name="T68" fmla="*/ 0 w 52"/>
                      <a:gd name="T69" fmla="*/ 68 h 99"/>
                      <a:gd name="T70" fmla="*/ 0 w 52"/>
                      <a:gd name="T71" fmla="*/ 63 h 99"/>
                      <a:gd name="T72" fmla="*/ 4 w 52"/>
                      <a:gd name="T73" fmla="*/ 63 h 99"/>
                      <a:gd name="T74" fmla="*/ 7 w 52"/>
                      <a:gd name="T75" fmla="*/ 62 h 99"/>
                      <a:gd name="T76" fmla="*/ 12 w 52"/>
                      <a:gd name="T77" fmla="*/ 58 h 99"/>
                      <a:gd name="T78" fmla="*/ 14 w 52"/>
                      <a:gd name="T79" fmla="*/ 57 h 99"/>
                      <a:gd name="T80" fmla="*/ 17 w 52"/>
                      <a:gd name="T81" fmla="*/ 42 h 99"/>
                      <a:gd name="T82" fmla="*/ 14 w 52"/>
                      <a:gd name="T83" fmla="*/ 39 h 99"/>
                      <a:gd name="T84" fmla="*/ 11 w 52"/>
                      <a:gd name="T85" fmla="*/ 34 h 99"/>
                      <a:gd name="T86" fmla="*/ 9 w 52"/>
                      <a:gd name="T87" fmla="*/ 27 h 99"/>
                      <a:gd name="T88" fmla="*/ 11 w 52"/>
                      <a:gd name="T89" fmla="*/ 19 h 99"/>
                      <a:gd name="T90" fmla="*/ 12 w 52"/>
                      <a:gd name="T91" fmla="*/ 14 h 99"/>
                      <a:gd name="T92" fmla="*/ 16 w 52"/>
                      <a:gd name="T93" fmla="*/ 1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52" h="99">
                        <a:moveTo>
                          <a:pt x="16" y="1"/>
                        </a:moveTo>
                        <a:lnTo>
                          <a:pt x="21" y="0"/>
                        </a:lnTo>
                        <a:lnTo>
                          <a:pt x="31" y="12"/>
                        </a:lnTo>
                        <a:lnTo>
                          <a:pt x="30" y="42"/>
                        </a:lnTo>
                        <a:lnTo>
                          <a:pt x="36" y="42"/>
                        </a:lnTo>
                        <a:lnTo>
                          <a:pt x="38" y="48"/>
                        </a:lnTo>
                        <a:lnTo>
                          <a:pt x="40" y="51"/>
                        </a:lnTo>
                        <a:lnTo>
                          <a:pt x="43" y="57"/>
                        </a:lnTo>
                        <a:lnTo>
                          <a:pt x="47" y="54"/>
                        </a:lnTo>
                        <a:lnTo>
                          <a:pt x="50" y="49"/>
                        </a:lnTo>
                        <a:lnTo>
                          <a:pt x="52" y="51"/>
                        </a:lnTo>
                        <a:lnTo>
                          <a:pt x="48" y="58"/>
                        </a:lnTo>
                        <a:lnTo>
                          <a:pt x="47" y="62"/>
                        </a:lnTo>
                        <a:lnTo>
                          <a:pt x="45" y="70"/>
                        </a:lnTo>
                        <a:lnTo>
                          <a:pt x="40" y="73"/>
                        </a:lnTo>
                        <a:lnTo>
                          <a:pt x="35" y="75"/>
                        </a:lnTo>
                        <a:lnTo>
                          <a:pt x="30" y="80"/>
                        </a:lnTo>
                        <a:lnTo>
                          <a:pt x="27" y="84"/>
                        </a:lnTo>
                        <a:lnTo>
                          <a:pt x="30" y="87"/>
                        </a:lnTo>
                        <a:lnTo>
                          <a:pt x="31" y="93"/>
                        </a:lnTo>
                        <a:lnTo>
                          <a:pt x="26" y="95"/>
                        </a:lnTo>
                        <a:lnTo>
                          <a:pt x="21" y="98"/>
                        </a:lnTo>
                        <a:lnTo>
                          <a:pt x="16" y="99"/>
                        </a:lnTo>
                        <a:lnTo>
                          <a:pt x="12" y="98"/>
                        </a:lnTo>
                        <a:lnTo>
                          <a:pt x="7" y="95"/>
                        </a:lnTo>
                        <a:lnTo>
                          <a:pt x="4" y="93"/>
                        </a:lnTo>
                        <a:lnTo>
                          <a:pt x="7" y="89"/>
                        </a:lnTo>
                        <a:lnTo>
                          <a:pt x="12" y="87"/>
                        </a:lnTo>
                        <a:lnTo>
                          <a:pt x="16" y="82"/>
                        </a:lnTo>
                        <a:lnTo>
                          <a:pt x="16" y="79"/>
                        </a:lnTo>
                        <a:lnTo>
                          <a:pt x="12" y="75"/>
                        </a:lnTo>
                        <a:lnTo>
                          <a:pt x="7" y="72"/>
                        </a:lnTo>
                        <a:lnTo>
                          <a:pt x="4" y="72"/>
                        </a:lnTo>
                        <a:lnTo>
                          <a:pt x="0" y="70"/>
                        </a:lnTo>
                        <a:lnTo>
                          <a:pt x="0" y="68"/>
                        </a:lnTo>
                        <a:lnTo>
                          <a:pt x="0" y="63"/>
                        </a:lnTo>
                        <a:lnTo>
                          <a:pt x="4" y="63"/>
                        </a:lnTo>
                        <a:lnTo>
                          <a:pt x="7" y="62"/>
                        </a:lnTo>
                        <a:lnTo>
                          <a:pt x="12" y="58"/>
                        </a:lnTo>
                        <a:lnTo>
                          <a:pt x="14" y="57"/>
                        </a:lnTo>
                        <a:lnTo>
                          <a:pt x="17" y="42"/>
                        </a:lnTo>
                        <a:lnTo>
                          <a:pt x="14" y="39"/>
                        </a:lnTo>
                        <a:lnTo>
                          <a:pt x="11" y="34"/>
                        </a:lnTo>
                        <a:lnTo>
                          <a:pt x="9" y="27"/>
                        </a:lnTo>
                        <a:lnTo>
                          <a:pt x="11" y="19"/>
                        </a:lnTo>
                        <a:lnTo>
                          <a:pt x="12" y="14"/>
                        </a:lnTo>
                        <a:lnTo>
                          <a:pt x="16" y="1"/>
                        </a:lnTo>
                        <a:close/>
                      </a:path>
                    </a:pathLst>
                  </a:custGeom>
                  <a:solidFill>
                    <a:srgbClr val="00CC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34" name="Freeform 14">
                    <a:extLst>
                      <a:ext uri="{FF2B5EF4-FFF2-40B4-BE49-F238E27FC236}">
                        <a16:creationId xmlns:a16="http://schemas.microsoft.com/office/drawing/2014/main" id="{F8A09CD5-0FDC-E187-3847-6E63E3F819D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00" y="1081"/>
                    <a:ext cx="33" cy="27"/>
                  </a:xfrm>
                  <a:custGeom>
                    <a:avLst/>
                    <a:gdLst>
                      <a:gd name="T0" fmla="*/ 69 w 99"/>
                      <a:gd name="T1" fmla="*/ 0 h 82"/>
                      <a:gd name="T2" fmla="*/ 83 w 99"/>
                      <a:gd name="T3" fmla="*/ 0 h 82"/>
                      <a:gd name="T4" fmla="*/ 99 w 99"/>
                      <a:gd name="T5" fmla="*/ 24 h 82"/>
                      <a:gd name="T6" fmla="*/ 81 w 99"/>
                      <a:gd name="T7" fmla="*/ 41 h 82"/>
                      <a:gd name="T8" fmla="*/ 81 w 99"/>
                      <a:gd name="T9" fmla="*/ 50 h 82"/>
                      <a:gd name="T10" fmla="*/ 78 w 99"/>
                      <a:gd name="T11" fmla="*/ 52 h 82"/>
                      <a:gd name="T12" fmla="*/ 64 w 99"/>
                      <a:gd name="T13" fmla="*/ 52 h 82"/>
                      <a:gd name="T14" fmla="*/ 51 w 99"/>
                      <a:gd name="T15" fmla="*/ 61 h 82"/>
                      <a:gd name="T16" fmla="*/ 40 w 99"/>
                      <a:gd name="T17" fmla="*/ 73 h 82"/>
                      <a:gd name="T18" fmla="*/ 33 w 99"/>
                      <a:gd name="T19" fmla="*/ 82 h 82"/>
                      <a:gd name="T20" fmla="*/ 33 w 99"/>
                      <a:gd name="T21" fmla="*/ 73 h 82"/>
                      <a:gd name="T22" fmla="*/ 18 w 99"/>
                      <a:gd name="T23" fmla="*/ 77 h 82"/>
                      <a:gd name="T24" fmla="*/ 9 w 99"/>
                      <a:gd name="T25" fmla="*/ 77 h 82"/>
                      <a:gd name="T26" fmla="*/ 0 w 99"/>
                      <a:gd name="T27" fmla="*/ 77 h 82"/>
                      <a:gd name="T28" fmla="*/ 15 w 99"/>
                      <a:gd name="T29" fmla="*/ 61 h 82"/>
                      <a:gd name="T30" fmla="*/ 20 w 99"/>
                      <a:gd name="T31" fmla="*/ 56 h 82"/>
                      <a:gd name="T32" fmla="*/ 24 w 99"/>
                      <a:gd name="T33" fmla="*/ 56 h 82"/>
                      <a:gd name="T34" fmla="*/ 36 w 99"/>
                      <a:gd name="T35" fmla="*/ 42 h 82"/>
                      <a:gd name="T36" fmla="*/ 40 w 99"/>
                      <a:gd name="T37" fmla="*/ 42 h 82"/>
                      <a:gd name="T38" fmla="*/ 46 w 99"/>
                      <a:gd name="T39" fmla="*/ 39 h 82"/>
                      <a:gd name="T40" fmla="*/ 51 w 99"/>
                      <a:gd name="T41" fmla="*/ 39 h 82"/>
                      <a:gd name="T42" fmla="*/ 50 w 99"/>
                      <a:gd name="T43" fmla="*/ 27 h 82"/>
                      <a:gd name="T44" fmla="*/ 51 w 99"/>
                      <a:gd name="T45" fmla="*/ 27 h 82"/>
                      <a:gd name="T46" fmla="*/ 59 w 99"/>
                      <a:gd name="T47" fmla="*/ 22 h 82"/>
                      <a:gd name="T48" fmla="*/ 59 w 99"/>
                      <a:gd name="T49" fmla="*/ 25 h 82"/>
                      <a:gd name="T50" fmla="*/ 73 w 99"/>
                      <a:gd name="T51" fmla="*/ 16 h 82"/>
                      <a:gd name="T52" fmla="*/ 69 w 99"/>
                      <a:gd name="T53" fmla="*/ 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9" h="82">
                        <a:moveTo>
                          <a:pt x="69" y="0"/>
                        </a:moveTo>
                        <a:lnTo>
                          <a:pt x="83" y="0"/>
                        </a:lnTo>
                        <a:lnTo>
                          <a:pt x="99" y="24"/>
                        </a:lnTo>
                        <a:lnTo>
                          <a:pt x="81" y="41"/>
                        </a:lnTo>
                        <a:lnTo>
                          <a:pt x="81" y="50"/>
                        </a:lnTo>
                        <a:lnTo>
                          <a:pt x="78" y="52"/>
                        </a:lnTo>
                        <a:lnTo>
                          <a:pt x="64" y="52"/>
                        </a:lnTo>
                        <a:lnTo>
                          <a:pt x="51" y="61"/>
                        </a:lnTo>
                        <a:lnTo>
                          <a:pt x="40" y="73"/>
                        </a:lnTo>
                        <a:lnTo>
                          <a:pt x="33" y="82"/>
                        </a:lnTo>
                        <a:lnTo>
                          <a:pt x="33" y="73"/>
                        </a:lnTo>
                        <a:lnTo>
                          <a:pt x="18" y="77"/>
                        </a:lnTo>
                        <a:lnTo>
                          <a:pt x="9" y="77"/>
                        </a:lnTo>
                        <a:lnTo>
                          <a:pt x="0" y="77"/>
                        </a:lnTo>
                        <a:lnTo>
                          <a:pt x="15" y="61"/>
                        </a:lnTo>
                        <a:lnTo>
                          <a:pt x="20" y="56"/>
                        </a:lnTo>
                        <a:lnTo>
                          <a:pt x="24" y="56"/>
                        </a:lnTo>
                        <a:lnTo>
                          <a:pt x="36" y="42"/>
                        </a:lnTo>
                        <a:lnTo>
                          <a:pt x="40" y="42"/>
                        </a:lnTo>
                        <a:lnTo>
                          <a:pt x="46" y="39"/>
                        </a:lnTo>
                        <a:lnTo>
                          <a:pt x="51" y="39"/>
                        </a:lnTo>
                        <a:lnTo>
                          <a:pt x="50" y="27"/>
                        </a:lnTo>
                        <a:lnTo>
                          <a:pt x="51" y="27"/>
                        </a:lnTo>
                        <a:lnTo>
                          <a:pt x="59" y="22"/>
                        </a:lnTo>
                        <a:lnTo>
                          <a:pt x="59" y="25"/>
                        </a:lnTo>
                        <a:lnTo>
                          <a:pt x="73" y="16"/>
                        </a:lnTo>
                        <a:lnTo>
                          <a:pt x="69" y="0"/>
                        </a:lnTo>
                        <a:close/>
                      </a:path>
                    </a:pathLst>
                  </a:custGeom>
                  <a:solidFill>
                    <a:srgbClr val="00CC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35" name="Freeform 15">
                    <a:extLst>
                      <a:ext uri="{FF2B5EF4-FFF2-40B4-BE49-F238E27FC236}">
                        <a16:creationId xmlns:a16="http://schemas.microsoft.com/office/drawing/2014/main" id="{50834871-6B10-3B06-6A66-8E1ECFD3100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39" y="1083"/>
                    <a:ext cx="12" cy="15"/>
                  </a:xfrm>
                  <a:custGeom>
                    <a:avLst/>
                    <a:gdLst>
                      <a:gd name="T0" fmla="*/ 0 w 38"/>
                      <a:gd name="T1" fmla="*/ 0 h 45"/>
                      <a:gd name="T2" fmla="*/ 9 w 38"/>
                      <a:gd name="T3" fmla="*/ 0 h 45"/>
                      <a:gd name="T4" fmla="*/ 18 w 38"/>
                      <a:gd name="T5" fmla="*/ 5 h 45"/>
                      <a:gd name="T6" fmla="*/ 38 w 38"/>
                      <a:gd name="T7" fmla="*/ 5 h 45"/>
                      <a:gd name="T8" fmla="*/ 34 w 38"/>
                      <a:gd name="T9" fmla="*/ 14 h 45"/>
                      <a:gd name="T10" fmla="*/ 38 w 38"/>
                      <a:gd name="T11" fmla="*/ 20 h 45"/>
                      <a:gd name="T12" fmla="*/ 31 w 38"/>
                      <a:gd name="T13" fmla="*/ 20 h 45"/>
                      <a:gd name="T14" fmla="*/ 29 w 38"/>
                      <a:gd name="T15" fmla="*/ 22 h 45"/>
                      <a:gd name="T16" fmla="*/ 25 w 38"/>
                      <a:gd name="T17" fmla="*/ 24 h 45"/>
                      <a:gd name="T18" fmla="*/ 29 w 38"/>
                      <a:gd name="T19" fmla="*/ 45 h 45"/>
                      <a:gd name="T20" fmla="*/ 18 w 38"/>
                      <a:gd name="T21" fmla="*/ 42 h 45"/>
                      <a:gd name="T22" fmla="*/ 6 w 38"/>
                      <a:gd name="T23" fmla="*/ 36 h 45"/>
                      <a:gd name="T24" fmla="*/ 6 w 38"/>
                      <a:gd name="T25" fmla="*/ 22 h 45"/>
                      <a:gd name="T26" fmla="*/ 6 w 38"/>
                      <a:gd name="T27" fmla="*/ 19 h 45"/>
                      <a:gd name="T28" fmla="*/ 0 w 38"/>
                      <a:gd name="T29" fmla="*/ 14 h 45"/>
                      <a:gd name="T30" fmla="*/ 0 w 38"/>
                      <a:gd name="T31" fmla="*/ 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8" h="45">
                        <a:moveTo>
                          <a:pt x="0" y="0"/>
                        </a:moveTo>
                        <a:lnTo>
                          <a:pt x="9" y="0"/>
                        </a:lnTo>
                        <a:lnTo>
                          <a:pt x="18" y="5"/>
                        </a:lnTo>
                        <a:lnTo>
                          <a:pt x="38" y="5"/>
                        </a:lnTo>
                        <a:lnTo>
                          <a:pt x="34" y="14"/>
                        </a:lnTo>
                        <a:lnTo>
                          <a:pt x="38" y="20"/>
                        </a:lnTo>
                        <a:lnTo>
                          <a:pt x="31" y="20"/>
                        </a:lnTo>
                        <a:lnTo>
                          <a:pt x="29" y="22"/>
                        </a:lnTo>
                        <a:lnTo>
                          <a:pt x="25" y="24"/>
                        </a:lnTo>
                        <a:lnTo>
                          <a:pt x="29" y="45"/>
                        </a:lnTo>
                        <a:lnTo>
                          <a:pt x="18" y="42"/>
                        </a:lnTo>
                        <a:lnTo>
                          <a:pt x="6" y="36"/>
                        </a:lnTo>
                        <a:lnTo>
                          <a:pt x="6" y="22"/>
                        </a:lnTo>
                        <a:lnTo>
                          <a:pt x="6" y="19"/>
                        </a:lnTo>
                        <a:lnTo>
                          <a:pt x="0" y="1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CC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136" name="Freeform 16">
                  <a:extLst>
                    <a:ext uri="{FF2B5EF4-FFF2-40B4-BE49-F238E27FC236}">
                      <a16:creationId xmlns:a16="http://schemas.microsoft.com/office/drawing/2014/main" id="{6714950C-1D36-6E24-C76F-7ED6390613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2" y="927"/>
                  <a:ext cx="20" cy="16"/>
                </a:xfrm>
                <a:custGeom>
                  <a:avLst/>
                  <a:gdLst>
                    <a:gd name="T0" fmla="*/ 12 w 62"/>
                    <a:gd name="T1" fmla="*/ 19 h 47"/>
                    <a:gd name="T2" fmla="*/ 0 w 62"/>
                    <a:gd name="T3" fmla="*/ 38 h 47"/>
                    <a:gd name="T4" fmla="*/ 3 w 62"/>
                    <a:gd name="T5" fmla="*/ 46 h 47"/>
                    <a:gd name="T6" fmla="*/ 22 w 62"/>
                    <a:gd name="T7" fmla="*/ 47 h 47"/>
                    <a:gd name="T8" fmla="*/ 36 w 62"/>
                    <a:gd name="T9" fmla="*/ 47 h 47"/>
                    <a:gd name="T10" fmla="*/ 43 w 62"/>
                    <a:gd name="T11" fmla="*/ 41 h 47"/>
                    <a:gd name="T12" fmla="*/ 46 w 62"/>
                    <a:gd name="T13" fmla="*/ 32 h 47"/>
                    <a:gd name="T14" fmla="*/ 62 w 62"/>
                    <a:gd name="T15" fmla="*/ 32 h 47"/>
                    <a:gd name="T16" fmla="*/ 58 w 62"/>
                    <a:gd name="T17" fmla="*/ 20 h 47"/>
                    <a:gd name="T18" fmla="*/ 58 w 62"/>
                    <a:gd name="T19" fmla="*/ 10 h 47"/>
                    <a:gd name="T20" fmla="*/ 44 w 62"/>
                    <a:gd name="T21" fmla="*/ 0 h 47"/>
                    <a:gd name="T22" fmla="*/ 41 w 62"/>
                    <a:gd name="T23" fmla="*/ 15 h 47"/>
                    <a:gd name="T24" fmla="*/ 49 w 62"/>
                    <a:gd name="T25" fmla="*/ 22 h 47"/>
                    <a:gd name="T26" fmla="*/ 35 w 62"/>
                    <a:gd name="T27" fmla="*/ 22 h 47"/>
                    <a:gd name="T28" fmla="*/ 30 w 62"/>
                    <a:gd name="T29" fmla="*/ 27 h 47"/>
                    <a:gd name="T30" fmla="*/ 12 w 62"/>
                    <a:gd name="T31" fmla="*/ 19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2" h="47">
                      <a:moveTo>
                        <a:pt x="12" y="19"/>
                      </a:moveTo>
                      <a:lnTo>
                        <a:pt x="0" y="38"/>
                      </a:lnTo>
                      <a:lnTo>
                        <a:pt x="3" y="46"/>
                      </a:lnTo>
                      <a:lnTo>
                        <a:pt x="22" y="47"/>
                      </a:lnTo>
                      <a:lnTo>
                        <a:pt x="36" y="47"/>
                      </a:lnTo>
                      <a:lnTo>
                        <a:pt x="43" y="41"/>
                      </a:lnTo>
                      <a:lnTo>
                        <a:pt x="46" y="32"/>
                      </a:lnTo>
                      <a:lnTo>
                        <a:pt x="62" y="32"/>
                      </a:lnTo>
                      <a:lnTo>
                        <a:pt x="58" y="20"/>
                      </a:lnTo>
                      <a:lnTo>
                        <a:pt x="58" y="10"/>
                      </a:lnTo>
                      <a:lnTo>
                        <a:pt x="44" y="0"/>
                      </a:lnTo>
                      <a:lnTo>
                        <a:pt x="41" y="15"/>
                      </a:lnTo>
                      <a:lnTo>
                        <a:pt x="49" y="22"/>
                      </a:lnTo>
                      <a:lnTo>
                        <a:pt x="35" y="22"/>
                      </a:lnTo>
                      <a:lnTo>
                        <a:pt x="30" y="27"/>
                      </a:lnTo>
                      <a:lnTo>
                        <a:pt x="12" y="19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5137" name="Group 17">
                  <a:extLst>
                    <a:ext uri="{FF2B5EF4-FFF2-40B4-BE49-F238E27FC236}">
                      <a16:creationId xmlns:a16="http://schemas.microsoft.com/office/drawing/2014/main" id="{E6F0C2A5-79CB-4EEE-BE9F-B48B170890F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36" y="690"/>
                  <a:ext cx="241" cy="386"/>
                  <a:chOff x="5236" y="690"/>
                  <a:chExt cx="241" cy="386"/>
                </a:xfrm>
              </p:grpSpPr>
              <p:grpSp>
                <p:nvGrpSpPr>
                  <p:cNvPr id="5138" name="Group 18">
                    <a:extLst>
                      <a:ext uri="{FF2B5EF4-FFF2-40B4-BE49-F238E27FC236}">
                        <a16:creationId xmlns:a16="http://schemas.microsoft.com/office/drawing/2014/main" id="{595AAA09-1148-AA3A-2401-12B316EBBC6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275" y="730"/>
                    <a:ext cx="53" cy="115"/>
                    <a:chOff x="5275" y="730"/>
                    <a:chExt cx="53" cy="115"/>
                  </a:xfrm>
                </p:grpSpPr>
                <p:sp>
                  <p:nvSpPr>
                    <p:cNvPr id="5139" name="Freeform 19">
                      <a:extLst>
                        <a:ext uri="{FF2B5EF4-FFF2-40B4-BE49-F238E27FC236}">
                          <a16:creationId xmlns:a16="http://schemas.microsoft.com/office/drawing/2014/main" id="{C4957708-ABD0-E640-9CA9-EC96055D13F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275" y="834"/>
                      <a:ext cx="12" cy="11"/>
                    </a:xfrm>
                    <a:custGeom>
                      <a:avLst/>
                      <a:gdLst>
                        <a:gd name="T0" fmla="*/ 0 w 37"/>
                        <a:gd name="T1" fmla="*/ 26 h 35"/>
                        <a:gd name="T2" fmla="*/ 6 w 37"/>
                        <a:gd name="T3" fmla="*/ 35 h 35"/>
                        <a:gd name="T4" fmla="*/ 14 w 37"/>
                        <a:gd name="T5" fmla="*/ 32 h 35"/>
                        <a:gd name="T6" fmla="*/ 27 w 37"/>
                        <a:gd name="T7" fmla="*/ 35 h 35"/>
                        <a:gd name="T8" fmla="*/ 36 w 37"/>
                        <a:gd name="T9" fmla="*/ 35 h 35"/>
                        <a:gd name="T10" fmla="*/ 37 w 37"/>
                        <a:gd name="T11" fmla="*/ 24 h 35"/>
                        <a:gd name="T12" fmla="*/ 33 w 37"/>
                        <a:gd name="T13" fmla="*/ 14 h 35"/>
                        <a:gd name="T14" fmla="*/ 28 w 37"/>
                        <a:gd name="T15" fmla="*/ 5 h 35"/>
                        <a:gd name="T16" fmla="*/ 22 w 37"/>
                        <a:gd name="T17" fmla="*/ 5 h 35"/>
                        <a:gd name="T18" fmla="*/ 18 w 37"/>
                        <a:gd name="T19" fmla="*/ 0 h 35"/>
                        <a:gd name="T20" fmla="*/ 10 w 37"/>
                        <a:gd name="T21" fmla="*/ 0 h 35"/>
                        <a:gd name="T22" fmla="*/ 10 w 37"/>
                        <a:gd name="T23" fmla="*/ 10 h 35"/>
                        <a:gd name="T24" fmla="*/ 0 w 37"/>
                        <a:gd name="T25" fmla="*/ 26 h 3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37" h="35">
                          <a:moveTo>
                            <a:pt x="0" y="26"/>
                          </a:moveTo>
                          <a:lnTo>
                            <a:pt x="6" y="35"/>
                          </a:lnTo>
                          <a:lnTo>
                            <a:pt x="14" y="32"/>
                          </a:lnTo>
                          <a:lnTo>
                            <a:pt x="27" y="35"/>
                          </a:lnTo>
                          <a:lnTo>
                            <a:pt x="36" y="35"/>
                          </a:lnTo>
                          <a:lnTo>
                            <a:pt x="37" y="24"/>
                          </a:lnTo>
                          <a:lnTo>
                            <a:pt x="33" y="14"/>
                          </a:lnTo>
                          <a:lnTo>
                            <a:pt x="28" y="5"/>
                          </a:lnTo>
                          <a:lnTo>
                            <a:pt x="22" y="5"/>
                          </a:lnTo>
                          <a:lnTo>
                            <a:pt x="18" y="0"/>
                          </a:lnTo>
                          <a:lnTo>
                            <a:pt x="10" y="0"/>
                          </a:lnTo>
                          <a:lnTo>
                            <a:pt x="10" y="10"/>
                          </a:lnTo>
                          <a:lnTo>
                            <a:pt x="0" y="26"/>
                          </a:lnTo>
                          <a:close/>
                        </a:path>
                      </a:pathLst>
                    </a:custGeom>
                    <a:solidFill>
                      <a:srgbClr val="00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140" name="Freeform 20">
                      <a:extLst>
                        <a:ext uri="{FF2B5EF4-FFF2-40B4-BE49-F238E27FC236}">
                          <a16:creationId xmlns:a16="http://schemas.microsoft.com/office/drawing/2014/main" id="{5A7E2BC4-D133-92C9-5A29-F8A07325F22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309" y="813"/>
                      <a:ext cx="12" cy="14"/>
                    </a:xfrm>
                    <a:custGeom>
                      <a:avLst/>
                      <a:gdLst>
                        <a:gd name="T0" fmla="*/ 8 w 36"/>
                        <a:gd name="T1" fmla="*/ 0 h 43"/>
                        <a:gd name="T2" fmla="*/ 21 w 36"/>
                        <a:gd name="T3" fmla="*/ 2 h 43"/>
                        <a:gd name="T4" fmla="*/ 30 w 36"/>
                        <a:gd name="T5" fmla="*/ 13 h 43"/>
                        <a:gd name="T6" fmla="*/ 36 w 36"/>
                        <a:gd name="T7" fmla="*/ 21 h 43"/>
                        <a:gd name="T8" fmla="*/ 31 w 36"/>
                        <a:gd name="T9" fmla="*/ 26 h 43"/>
                        <a:gd name="T10" fmla="*/ 36 w 36"/>
                        <a:gd name="T11" fmla="*/ 32 h 43"/>
                        <a:gd name="T12" fmla="*/ 32 w 36"/>
                        <a:gd name="T13" fmla="*/ 40 h 43"/>
                        <a:gd name="T14" fmla="*/ 27 w 36"/>
                        <a:gd name="T15" fmla="*/ 43 h 43"/>
                        <a:gd name="T16" fmla="*/ 16 w 36"/>
                        <a:gd name="T17" fmla="*/ 43 h 43"/>
                        <a:gd name="T18" fmla="*/ 9 w 36"/>
                        <a:gd name="T19" fmla="*/ 43 h 43"/>
                        <a:gd name="T20" fmla="*/ 5 w 36"/>
                        <a:gd name="T21" fmla="*/ 38 h 43"/>
                        <a:gd name="T22" fmla="*/ 0 w 36"/>
                        <a:gd name="T23" fmla="*/ 31 h 43"/>
                        <a:gd name="T24" fmla="*/ 0 w 36"/>
                        <a:gd name="T25" fmla="*/ 26 h 43"/>
                        <a:gd name="T26" fmla="*/ 0 w 36"/>
                        <a:gd name="T27" fmla="*/ 16 h 43"/>
                        <a:gd name="T28" fmla="*/ 8 w 36"/>
                        <a:gd name="T29" fmla="*/ 0 h 4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36" h="43">
                          <a:moveTo>
                            <a:pt x="8" y="0"/>
                          </a:moveTo>
                          <a:lnTo>
                            <a:pt x="21" y="2"/>
                          </a:lnTo>
                          <a:lnTo>
                            <a:pt x="30" y="13"/>
                          </a:lnTo>
                          <a:lnTo>
                            <a:pt x="36" y="21"/>
                          </a:lnTo>
                          <a:lnTo>
                            <a:pt x="31" y="26"/>
                          </a:lnTo>
                          <a:lnTo>
                            <a:pt x="36" y="32"/>
                          </a:lnTo>
                          <a:lnTo>
                            <a:pt x="32" y="40"/>
                          </a:lnTo>
                          <a:lnTo>
                            <a:pt x="27" y="43"/>
                          </a:lnTo>
                          <a:lnTo>
                            <a:pt x="16" y="43"/>
                          </a:lnTo>
                          <a:lnTo>
                            <a:pt x="9" y="43"/>
                          </a:lnTo>
                          <a:lnTo>
                            <a:pt x="5" y="38"/>
                          </a:lnTo>
                          <a:lnTo>
                            <a:pt x="0" y="31"/>
                          </a:lnTo>
                          <a:lnTo>
                            <a:pt x="0" y="26"/>
                          </a:lnTo>
                          <a:lnTo>
                            <a:pt x="0" y="16"/>
                          </a:lnTo>
                          <a:lnTo>
                            <a:pt x="8" y="0"/>
                          </a:lnTo>
                          <a:close/>
                        </a:path>
                      </a:pathLst>
                    </a:custGeom>
                    <a:solidFill>
                      <a:srgbClr val="00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141" name="Freeform 21">
                      <a:extLst>
                        <a:ext uri="{FF2B5EF4-FFF2-40B4-BE49-F238E27FC236}">
                          <a16:creationId xmlns:a16="http://schemas.microsoft.com/office/drawing/2014/main" id="{77B2604B-A8D0-8355-3C5F-34048392470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306" y="730"/>
                      <a:ext cx="22" cy="13"/>
                    </a:xfrm>
                    <a:custGeom>
                      <a:avLst/>
                      <a:gdLst>
                        <a:gd name="T0" fmla="*/ 10 w 67"/>
                        <a:gd name="T1" fmla="*/ 0 h 40"/>
                        <a:gd name="T2" fmla="*/ 19 w 67"/>
                        <a:gd name="T3" fmla="*/ 5 h 40"/>
                        <a:gd name="T4" fmla="*/ 27 w 67"/>
                        <a:gd name="T5" fmla="*/ 4 h 40"/>
                        <a:gd name="T6" fmla="*/ 41 w 67"/>
                        <a:gd name="T7" fmla="*/ 5 h 40"/>
                        <a:gd name="T8" fmla="*/ 50 w 67"/>
                        <a:gd name="T9" fmla="*/ 5 h 40"/>
                        <a:gd name="T10" fmla="*/ 55 w 67"/>
                        <a:gd name="T11" fmla="*/ 9 h 40"/>
                        <a:gd name="T12" fmla="*/ 62 w 67"/>
                        <a:gd name="T13" fmla="*/ 18 h 40"/>
                        <a:gd name="T14" fmla="*/ 67 w 67"/>
                        <a:gd name="T15" fmla="*/ 20 h 40"/>
                        <a:gd name="T16" fmla="*/ 51 w 67"/>
                        <a:gd name="T17" fmla="*/ 24 h 40"/>
                        <a:gd name="T18" fmla="*/ 46 w 67"/>
                        <a:gd name="T19" fmla="*/ 28 h 40"/>
                        <a:gd name="T20" fmla="*/ 51 w 67"/>
                        <a:gd name="T21" fmla="*/ 34 h 40"/>
                        <a:gd name="T22" fmla="*/ 51 w 67"/>
                        <a:gd name="T23" fmla="*/ 40 h 40"/>
                        <a:gd name="T24" fmla="*/ 37 w 67"/>
                        <a:gd name="T25" fmla="*/ 34 h 40"/>
                        <a:gd name="T26" fmla="*/ 26 w 67"/>
                        <a:gd name="T27" fmla="*/ 31 h 40"/>
                        <a:gd name="T28" fmla="*/ 19 w 67"/>
                        <a:gd name="T29" fmla="*/ 31 h 40"/>
                        <a:gd name="T30" fmla="*/ 19 w 67"/>
                        <a:gd name="T31" fmla="*/ 40 h 40"/>
                        <a:gd name="T32" fmla="*/ 10 w 67"/>
                        <a:gd name="T33" fmla="*/ 40 h 40"/>
                        <a:gd name="T34" fmla="*/ 9 w 67"/>
                        <a:gd name="T35" fmla="*/ 34 h 40"/>
                        <a:gd name="T36" fmla="*/ 6 w 67"/>
                        <a:gd name="T37" fmla="*/ 24 h 40"/>
                        <a:gd name="T38" fmla="*/ 0 w 67"/>
                        <a:gd name="T39" fmla="*/ 23 h 40"/>
                        <a:gd name="T40" fmla="*/ 6 w 67"/>
                        <a:gd name="T41" fmla="*/ 18 h 40"/>
                        <a:gd name="T42" fmla="*/ 13 w 67"/>
                        <a:gd name="T43" fmla="*/ 14 h 40"/>
                        <a:gd name="T44" fmla="*/ 10 w 67"/>
                        <a:gd name="T45" fmla="*/ 0 h 4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</a:cxnLst>
                      <a:rect l="0" t="0" r="r" b="b"/>
                      <a:pathLst>
                        <a:path w="67" h="40">
                          <a:moveTo>
                            <a:pt x="10" y="0"/>
                          </a:moveTo>
                          <a:lnTo>
                            <a:pt x="19" y="5"/>
                          </a:lnTo>
                          <a:lnTo>
                            <a:pt x="27" y="4"/>
                          </a:lnTo>
                          <a:lnTo>
                            <a:pt x="41" y="5"/>
                          </a:lnTo>
                          <a:lnTo>
                            <a:pt x="50" y="5"/>
                          </a:lnTo>
                          <a:lnTo>
                            <a:pt x="55" y="9"/>
                          </a:lnTo>
                          <a:lnTo>
                            <a:pt x="62" y="18"/>
                          </a:lnTo>
                          <a:lnTo>
                            <a:pt x="67" y="20"/>
                          </a:lnTo>
                          <a:lnTo>
                            <a:pt x="51" y="24"/>
                          </a:lnTo>
                          <a:lnTo>
                            <a:pt x="46" y="28"/>
                          </a:lnTo>
                          <a:lnTo>
                            <a:pt x="51" y="34"/>
                          </a:lnTo>
                          <a:lnTo>
                            <a:pt x="51" y="40"/>
                          </a:lnTo>
                          <a:lnTo>
                            <a:pt x="37" y="34"/>
                          </a:lnTo>
                          <a:lnTo>
                            <a:pt x="26" y="31"/>
                          </a:lnTo>
                          <a:lnTo>
                            <a:pt x="19" y="31"/>
                          </a:lnTo>
                          <a:lnTo>
                            <a:pt x="19" y="40"/>
                          </a:lnTo>
                          <a:lnTo>
                            <a:pt x="10" y="40"/>
                          </a:lnTo>
                          <a:lnTo>
                            <a:pt x="9" y="34"/>
                          </a:lnTo>
                          <a:lnTo>
                            <a:pt x="6" y="24"/>
                          </a:lnTo>
                          <a:lnTo>
                            <a:pt x="0" y="23"/>
                          </a:lnTo>
                          <a:lnTo>
                            <a:pt x="6" y="18"/>
                          </a:lnTo>
                          <a:lnTo>
                            <a:pt x="13" y="14"/>
                          </a:lnTo>
                          <a:lnTo>
                            <a:pt x="10" y="0"/>
                          </a:lnTo>
                          <a:close/>
                        </a:path>
                      </a:pathLst>
                    </a:custGeom>
                    <a:solidFill>
                      <a:srgbClr val="00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5142" name="Freeform 22">
                    <a:extLst>
                      <a:ext uri="{FF2B5EF4-FFF2-40B4-BE49-F238E27FC236}">
                        <a16:creationId xmlns:a16="http://schemas.microsoft.com/office/drawing/2014/main" id="{BFAB4ED7-8D2D-DF29-F13C-FCBD502E07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25" y="964"/>
                    <a:ext cx="152" cy="112"/>
                  </a:xfrm>
                  <a:custGeom>
                    <a:avLst/>
                    <a:gdLst>
                      <a:gd name="T0" fmla="*/ 351 w 456"/>
                      <a:gd name="T1" fmla="*/ 28 h 336"/>
                      <a:gd name="T2" fmla="*/ 369 w 456"/>
                      <a:gd name="T3" fmla="*/ 41 h 336"/>
                      <a:gd name="T4" fmla="*/ 387 w 456"/>
                      <a:gd name="T5" fmla="*/ 90 h 336"/>
                      <a:gd name="T6" fmla="*/ 431 w 456"/>
                      <a:gd name="T7" fmla="*/ 142 h 336"/>
                      <a:gd name="T8" fmla="*/ 456 w 456"/>
                      <a:gd name="T9" fmla="*/ 193 h 336"/>
                      <a:gd name="T10" fmla="*/ 437 w 456"/>
                      <a:gd name="T11" fmla="*/ 240 h 336"/>
                      <a:gd name="T12" fmla="*/ 420 w 456"/>
                      <a:gd name="T13" fmla="*/ 270 h 336"/>
                      <a:gd name="T14" fmla="*/ 408 w 456"/>
                      <a:gd name="T15" fmla="*/ 301 h 336"/>
                      <a:gd name="T16" fmla="*/ 397 w 456"/>
                      <a:gd name="T17" fmla="*/ 321 h 336"/>
                      <a:gd name="T18" fmla="*/ 375 w 456"/>
                      <a:gd name="T19" fmla="*/ 331 h 336"/>
                      <a:gd name="T20" fmla="*/ 341 w 456"/>
                      <a:gd name="T21" fmla="*/ 327 h 336"/>
                      <a:gd name="T22" fmla="*/ 306 w 456"/>
                      <a:gd name="T23" fmla="*/ 321 h 336"/>
                      <a:gd name="T24" fmla="*/ 288 w 456"/>
                      <a:gd name="T25" fmla="*/ 300 h 336"/>
                      <a:gd name="T26" fmla="*/ 283 w 456"/>
                      <a:gd name="T27" fmla="*/ 276 h 336"/>
                      <a:gd name="T28" fmla="*/ 269 w 456"/>
                      <a:gd name="T29" fmla="*/ 265 h 336"/>
                      <a:gd name="T30" fmla="*/ 252 w 456"/>
                      <a:gd name="T31" fmla="*/ 268 h 336"/>
                      <a:gd name="T32" fmla="*/ 232 w 456"/>
                      <a:gd name="T33" fmla="*/ 250 h 336"/>
                      <a:gd name="T34" fmla="*/ 218 w 456"/>
                      <a:gd name="T35" fmla="*/ 245 h 336"/>
                      <a:gd name="T36" fmla="*/ 193 w 456"/>
                      <a:gd name="T37" fmla="*/ 250 h 336"/>
                      <a:gd name="T38" fmla="*/ 172 w 456"/>
                      <a:gd name="T39" fmla="*/ 251 h 336"/>
                      <a:gd name="T40" fmla="*/ 157 w 456"/>
                      <a:gd name="T41" fmla="*/ 263 h 336"/>
                      <a:gd name="T42" fmla="*/ 131 w 456"/>
                      <a:gd name="T43" fmla="*/ 270 h 336"/>
                      <a:gd name="T44" fmla="*/ 105 w 456"/>
                      <a:gd name="T45" fmla="*/ 282 h 336"/>
                      <a:gd name="T46" fmla="*/ 90 w 456"/>
                      <a:gd name="T47" fmla="*/ 287 h 336"/>
                      <a:gd name="T48" fmla="*/ 53 w 456"/>
                      <a:gd name="T49" fmla="*/ 285 h 336"/>
                      <a:gd name="T50" fmla="*/ 45 w 456"/>
                      <a:gd name="T51" fmla="*/ 276 h 336"/>
                      <a:gd name="T52" fmla="*/ 45 w 456"/>
                      <a:gd name="T53" fmla="*/ 240 h 336"/>
                      <a:gd name="T54" fmla="*/ 33 w 456"/>
                      <a:gd name="T55" fmla="*/ 218 h 336"/>
                      <a:gd name="T56" fmla="*/ 20 w 456"/>
                      <a:gd name="T57" fmla="*/ 202 h 336"/>
                      <a:gd name="T58" fmla="*/ 5 w 456"/>
                      <a:gd name="T59" fmla="*/ 142 h 336"/>
                      <a:gd name="T60" fmla="*/ 5 w 456"/>
                      <a:gd name="T61" fmla="*/ 121 h 336"/>
                      <a:gd name="T62" fmla="*/ 39 w 456"/>
                      <a:gd name="T63" fmla="*/ 111 h 336"/>
                      <a:gd name="T64" fmla="*/ 61 w 456"/>
                      <a:gd name="T65" fmla="*/ 107 h 336"/>
                      <a:gd name="T66" fmla="*/ 77 w 456"/>
                      <a:gd name="T67" fmla="*/ 102 h 336"/>
                      <a:gd name="T68" fmla="*/ 84 w 456"/>
                      <a:gd name="T69" fmla="*/ 85 h 336"/>
                      <a:gd name="T70" fmla="*/ 81 w 456"/>
                      <a:gd name="T71" fmla="*/ 76 h 336"/>
                      <a:gd name="T72" fmla="*/ 114 w 456"/>
                      <a:gd name="T73" fmla="*/ 50 h 336"/>
                      <a:gd name="T74" fmla="*/ 140 w 456"/>
                      <a:gd name="T75" fmla="*/ 31 h 336"/>
                      <a:gd name="T76" fmla="*/ 163 w 456"/>
                      <a:gd name="T77" fmla="*/ 45 h 336"/>
                      <a:gd name="T78" fmla="*/ 180 w 456"/>
                      <a:gd name="T79" fmla="*/ 30 h 336"/>
                      <a:gd name="T80" fmla="*/ 198 w 456"/>
                      <a:gd name="T81" fmla="*/ 16 h 336"/>
                      <a:gd name="T82" fmla="*/ 217 w 456"/>
                      <a:gd name="T83" fmla="*/ 5 h 336"/>
                      <a:gd name="T84" fmla="*/ 247 w 456"/>
                      <a:gd name="T85" fmla="*/ 5 h 336"/>
                      <a:gd name="T86" fmla="*/ 258 w 456"/>
                      <a:gd name="T87" fmla="*/ 19 h 336"/>
                      <a:gd name="T88" fmla="*/ 258 w 456"/>
                      <a:gd name="T89" fmla="*/ 36 h 336"/>
                      <a:gd name="T90" fmla="*/ 283 w 456"/>
                      <a:gd name="T91" fmla="*/ 62 h 336"/>
                      <a:gd name="T92" fmla="*/ 305 w 456"/>
                      <a:gd name="T93" fmla="*/ 72 h 336"/>
                      <a:gd name="T94" fmla="*/ 321 w 456"/>
                      <a:gd name="T95" fmla="*/ 45 h 336"/>
                      <a:gd name="T96" fmla="*/ 328 w 456"/>
                      <a:gd name="T97" fmla="*/ 0 h 3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456" h="336">
                        <a:moveTo>
                          <a:pt x="328" y="0"/>
                        </a:moveTo>
                        <a:lnTo>
                          <a:pt x="351" y="0"/>
                        </a:lnTo>
                        <a:lnTo>
                          <a:pt x="351" y="28"/>
                        </a:lnTo>
                        <a:lnTo>
                          <a:pt x="361" y="36"/>
                        </a:lnTo>
                        <a:lnTo>
                          <a:pt x="365" y="41"/>
                        </a:lnTo>
                        <a:lnTo>
                          <a:pt x="369" y="41"/>
                        </a:lnTo>
                        <a:lnTo>
                          <a:pt x="372" y="45"/>
                        </a:lnTo>
                        <a:lnTo>
                          <a:pt x="375" y="72"/>
                        </a:lnTo>
                        <a:lnTo>
                          <a:pt x="387" y="90"/>
                        </a:lnTo>
                        <a:lnTo>
                          <a:pt x="408" y="115"/>
                        </a:lnTo>
                        <a:lnTo>
                          <a:pt x="408" y="120"/>
                        </a:lnTo>
                        <a:lnTo>
                          <a:pt x="431" y="142"/>
                        </a:lnTo>
                        <a:lnTo>
                          <a:pt x="431" y="145"/>
                        </a:lnTo>
                        <a:lnTo>
                          <a:pt x="453" y="162"/>
                        </a:lnTo>
                        <a:lnTo>
                          <a:pt x="456" y="193"/>
                        </a:lnTo>
                        <a:lnTo>
                          <a:pt x="453" y="220"/>
                        </a:lnTo>
                        <a:lnTo>
                          <a:pt x="445" y="234"/>
                        </a:lnTo>
                        <a:lnTo>
                          <a:pt x="437" y="240"/>
                        </a:lnTo>
                        <a:lnTo>
                          <a:pt x="433" y="255"/>
                        </a:lnTo>
                        <a:lnTo>
                          <a:pt x="426" y="268"/>
                        </a:lnTo>
                        <a:lnTo>
                          <a:pt x="420" y="270"/>
                        </a:lnTo>
                        <a:lnTo>
                          <a:pt x="422" y="276"/>
                        </a:lnTo>
                        <a:lnTo>
                          <a:pt x="411" y="285"/>
                        </a:lnTo>
                        <a:lnTo>
                          <a:pt x="408" y="301"/>
                        </a:lnTo>
                        <a:lnTo>
                          <a:pt x="406" y="312"/>
                        </a:lnTo>
                        <a:lnTo>
                          <a:pt x="400" y="315"/>
                        </a:lnTo>
                        <a:lnTo>
                          <a:pt x="397" y="321"/>
                        </a:lnTo>
                        <a:lnTo>
                          <a:pt x="392" y="327"/>
                        </a:lnTo>
                        <a:lnTo>
                          <a:pt x="384" y="327"/>
                        </a:lnTo>
                        <a:lnTo>
                          <a:pt x="375" y="331"/>
                        </a:lnTo>
                        <a:lnTo>
                          <a:pt x="366" y="336"/>
                        </a:lnTo>
                        <a:lnTo>
                          <a:pt x="352" y="324"/>
                        </a:lnTo>
                        <a:lnTo>
                          <a:pt x="341" y="327"/>
                        </a:lnTo>
                        <a:lnTo>
                          <a:pt x="336" y="327"/>
                        </a:lnTo>
                        <a:lnTo>
                          <a:pt x="316" y="330"/>
                        </a:lnTo>
                        <a:lnTo>
                          <a:pt x="306" y="321"/>
                        </a:lnTo>
                        <a:lnTo>
                          <a:pt x="296" y="307"/>
                        </a:lnTo>
                        <a:lnTo>
                          <a:pt x="293" y="310"/>
                        </a:lnTo>
                        <a:lnTo>
                          <a:pt x="288" y="300"/>
                        </a:lnTo>
                        <a:lnTo>
                          <a:pt x="284" y="292"/>
                        </a:lnTo>
                        <a:lnTo>
                          <a:pt x="283" y="290"/>
                        </a:lnTo>
                        <a:lnTo>
                          <a:pt x="283" y="276"/>
                        </a:lnTo>
                        <a:lnTo>
                          <a:pt x="283" y="268"/>
                        </a:lnTo>
                        <a:lnTo>
                          <a:pt x="279" y="263"/>
                        </a:lnTo>
                        <a:lnTo>
                          <a:pt x="269" y="265"/>
                        </a:lnTo>
                        <a:lnTo>
                          <a:pt x="263" y="268"/>
                        </a:lnTo>
                        <a:lnTo>
                          <a:pt x="254" y="268"/>
                        </a:lnTo>
                        <a:lnTo>
                          <a:pt x="252" y="268"/>
                        </a:lnTo>
                        <a:lnTo>
                          <a:pt x="247" y="268"/>
                        </a:lnTo>
                        <a:lnTo>
                          <a:pt x="239" y="259"/>
                        </a:lnTo>
                        <a:lnTo>
                          <a:pt x="232" y="250"/>
                        </a:lnTo>
                        <a:lnTo>
                          <a:pt x="231" y="250"/>
                        </a:lnTo>
                        <a:lnTo>
                          <a:pt x="221" y="250"/>
                        </a:lnTo>
                        <a:lnTo>
                          <a:pt x="218" y="245"/>
                        </a:lnTo>
                        <a:lnTo>
                          <a:pt x="209" y="250"/>
                        </a:lnTo>
                        <a:lnTo>
                          <a:pt x="204" y="250"/>
                        </a:lnTo>
                        <a:lnTo>
                          <a:pt x="193" y="250"/>
                        </a:lnTo>
                        <a:lnTo>
                          <a:pt x="189" y="245"/>
                        </a:lnTo>
                        <a:lnTo>
                          <a:pt x="186" y="250"/>
                        </a:lnTo>
                        <a:lnTo>
                          <a:pt x="172" y="251"/>
                        </a:lnTo>
                        <a:lnTo>
                          <a:pt x="171" y="250"/>
                        </a:lnTo>
                        <a:lnTo>
                          <a:pt x="165" y="255"/>
                        </a:lnTo>
                        <a:lnTo>
                          <a:pt x="157" y="263"/>
                        </a:lnTo>
                        <a:lnTo>
                          <a:pt x="150" y="263"/>
                        </a:lnTo>
                        <a:lnTo>
                          <a:pt x="142" y="270"/>
                        </a:lnTo>
                        <a:lnTo>
                          <a:pt x="131" y="270"/>
                        </a:lnTo>
                        <a:lnTo>
                          <a:pt x="120" y="270"/>
                        </a:lnTo>
                        <a:lnTo>
                          <a:pt x="110" y="276"/>
                        </a:lnTo>
                        <a:lnTo>
                          <a:pt x="105" y="282"/>
                        </a:lnTo>
                        <a:lnTo>
                          <a:pt x="100" y="281"/>
                        </a:lnTo>
                        <a:lnTo>
                          <a:pt x="97" y="286"/>
                        </a:lnTo>
                        <a:lnTo>
                          <a:pt x="90" y="287"/>
                        </a:lnTo>
                        <a:lnTo>
                          <a:pt x="84" y="292"/>
                        </a:lnTo>
                        <a:lnTo>
                          <a:pt x="61" y="292"/>
                        </a:lnTo>
                        <a:lnTo>
                          <a:pt x="53" y="285"/>
                        </a:lnTo>
                        <a:lnTo>
                          <a:pt x="51" y="281"/>
                        </a:lnTo>
                        <a:lnTo>
                          <a:pt x="50" y="285"/>
                        </a:lnTo>
                        <a:lnTo>
                          <a:pt x="45" y="276"/>
                        </a:lnTo>
                        <a:lnTo>
                          <a:pt x="46" y="260"/>
                        </a:lnTo>
                        <a:lnTo>
                          <a:pt x="50" y="250"/>
                        </a:lnTo>
                        <a:lnTo>
                          <a:pt x="45" y="240"/>
                        </a:lnTo>
                        <a:lnTo>
                          <a:pt x="41" y="234"/>
                        </a:lnTo>
                        <a:lnTo>
                          <a:pt x="41" y="224"/>
                        </a:lnTo>
                        <a:lnTo>
                          <a:pt x="33" y="218"/>
                        </a:lnTo>
                        <a:lnTo>
                          <a:pt x="30" y="218"/>
                        </a:lnTo>
                        <a:lnTo>
                          <a:pt x="29" y="214"/>
                        </a:lnTo>
                        <a:lnTo>
                          <a:pt x="20" y="202"/>
                        </a:lnTo>
                        <a:lnTo>
                          <a:pt x="8" y="173"/>
                        </a:lnTo>
                        <a:lnTo>
                          <a:pt x="5" y="152"/>
                        </a:lnTo>
                        <a:lnTo>
                          <a:pt x="5" y="142"/>
                        </a:lnTo>
                        <a:lnTo>
                          <a:pt x="0" y="137"/>
                        </a:lnTo>
                        <a:lnTo>
                          <a:pt x="2" y="125"/>
                        </a:lnTo>
                        <a:lnTo>
                          <a:pt x="5" y="121"/>
                        </a:lnTo>
                        <a:lnTo>
                          <a:pt x="20" y="107"/>
                        </a:lnTo>
                        <a:lnTo>
                          <a:pt x="34" y="107"/>
                        </a:lnTo>
                        <a:lnTo>
                          <a:pt x="39" y="111"/>
                        </a:lnTo>
                        <a:lnTo>
                          <a:pt x="56" y="111"/>
                        </a:lnTo>
                        <a:lnTo>
                          <a:pt x="59" y="107"/>
                        </a:lnTo>
                        <a:lnTo>
                          <a:pt x="61" y="107"/>
                        </a:lnTo>
                        <a:lnTo>
                          <a:pt x="69" y="103"/>
                        </a:lnTo>
                        <a:lnTo>
                          <a:pt x="73" y="103"/>
                        </a:lnTo>
                        <a:lnTo>
                          <a:pt x="77" y="102"/>
                        </a:lnTo>
                        <a:lnTo>
                          <a:pt x="75" y="97"/>
                        </a:lnTo>
                        <a:lnTo>
                          <a:pt x="79" y="89"/>
                        </a:lnTo>
                        <a:lnTo>
                          <a:pt x="84" y="85"/>
                        </a:lnTo>
                        <a:lnTo>
                          <a:pt x="81" y="81"/>
                        </a:lnTo>
                        <a:lnTo>
                          <a:pt x="84" y="77"/>
                        </a:lnTo>
                        <a:lnTo>
                          <a:pt x="81" y="76"/>
                        </a:lnTo>
                        <a:lnTo>
                          <a:pt x="90" y="67"/>
                        </a:lnTo>
                        <a:lnTo>
                          <a:pt x="101" y="66"/>
                        </a:lnTo>
                        <a:lnTo>
                          <a:pt x="114" y="50"/>
                        </a:lnTo>
                        <a:lnTo>
                          <a:pt x="128" y="36"/>
                        </a:lnTo>
                        <a:lnTo>
                          <a:pt x="136" y="36"/>
                        </a:lnTo>
                        <a:lnTo>
                          <a:pt x="140" y="31"/>
                        </a:lnTo>
                        <a:lnTo>
                          <a:pt x="146" y="31"/>
                        </a:lnTo>
                        <a:lnTo>
                          <a:pt x="158" y="44"/>
                        </a:lnTo>
                        <a:lnTo>
                          <a:pt x="163" y="45"/>
                        </a:lnTo>
                        <a:lnTo>
                          <a:pt x="167" y="41"/>
                        </a:lnTo>
                        <a:lnTo>
                          <a:pt x="173" y="31"/>
                        </a:lnTo>
                        <a:lnTo>
                          <a:pt x="180" y="30"/>
                        </a:lnTo>
                        <a:lnTo>
                          <a:pt x="186" y="19"/>
                        </a:lnTo>
                        <a:lnTo>
                          <a:pt x="191" y="19"/>
                        </a:lnTo>
                        <a:lnTo>
                          <a:pt x="198" y="16"/>
                        </a:lnTo>
                        <a:lnTo>
                          <a:pt x="204" y="9"/>
                        </a:lnTo>
                        <a:lnTo>
                          <a:pt x="209" y="9"/>
                        </a:lnTo>
                        <a:lnTo>
                          <a:pt x="217" y="5"/>
                        </a:lnTo>
                        <a:lnTo>
                          <a:pt x="224" y="5"/>
                        </a:lnTo>
                        <a:lnTo>
                          <a:pt x="234" y="5"/>
                        </a:lnTo>
                        <a:lnTo>
                          <a:pt x="247" y="5"/>
                        </a:lnTo>
                        <a:lnTo>
                          <a:pt x="254" y="14"/>
                        </a:lnTo>
                        <a:lnTo>
                          <a:pt x="257" y="18"/>
                        </a:lnTo>
                        <a:lnTo>
                          <a:pt x="258" y="19"/>
                        </a:lnTo>
                        <a:lnTo>
                          <a:pt x="260" y="26"/>
                        </a:lnTo>
                        <a:lnTo>
                          <a:pt x="258" y="28"/>
                        </a:lnTo>
                        <a:lnTo>
                          <a:pt x="258" y="36"/>
                        </a:lnTo>
                        <a:lnTo>
                          <a:pt x="257" y="41"/>
                        </a:lnTo>
                        <a:lnTo>
                          <a:pt x="277" y="55"/>
                        </a:lnTo>
                        <a:lnTo>
                          <a:pt x="283" y="62"/>
                        </a:lnTo>
                        <a:lnTo>
                          <a:pt x="291" y="64"/>
                        </a:lnTo>
                        <a:lnTo>
                          <a:pt x="298" y="67"/>
                        </a:lnTo>
                        <a:lnTo>
                          <a:pt x="305" y="72"/>
                        </a:lnTo>
                        <a:lnTo>
                          <a:pt x="314" y="66"/>
                        </a:lnTo>
                        <a:lnTo>
                          <a:pt x="319" y="55"/>
                        </a:lnTo>
                        <a:lnTo>
                          <a:pt x="321" y="45"/>
                        </a:lnTo>
                        <a:lnTo>
                          <a:pt x="324" y="26"/>
                        </a:lnTo>
                        <a:lnTo>
                          <a:pt x="328" y="19"/>
                        </a:lnTo>
                        <a:lnTo>
                          <a:pt x="328" y="0"/>
                        </a:lnTo>
                        <a:close/>
                      </a:path>
                    </a:pathLst>
                  </a:custGeom>
                  <a:solidFill>
                    <a:srgbClr val="00CC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43" name="Freeform 23">
                    <a:extLst>
                      <a:ext uri="{FF2B5EF4-FFF2-40B4-BE49-F238E27FC236}">
                        <a16:creationId xmlns:a16="http://schemas.microsoft.com/office/drawing/2014/main" id="{F5176E87-05DF-6C12-FDC6-0BF75EA08BF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290" y="940"/>
                    <a:ext cx="83" cy="15"/>
                  </a:xfrm>
                  <a:custGeom>
                    <a:avLst/>
                    <a:gdLst>
                      <a:gd name="T0" fmla="*/ 17 w 250"/>
                      <a:gd name="T1" fmla="*/ 7 h 45"/>
                      <a:gd name="T2" fmla="*/ 48 w 250"/>
                      <a:gd name="T3" fmla="*/ 7 h 45"/>
                      <a:gd name="T4" fmla="*/ 67 w 250"/>
                      <a:gd name="T5" fmla="*/ 8 h 45"/>
                      <a:gd name="T6" fmla="*/ 84 w 250"/>
                      <a:gd name="T7" fmla="*/ 22 h 45"/>
                      <a:gd name="T8" fmla="*/ 98 w 250"/>
                      <a:gd name="T9" fmla="*/ 25 h 45"/>
                      <a:gd name="T10" fmla="*/ 122 w 250"/>
                      <a:gd name="T11" fmla="*/ 30 h 45"/>
                      <a:gd name="T12" fmla="*/ 134 w 250"/>
                      <a:gd name="T13" fmla="*/ 34 h 45"/>
                      <a:gd name="T14" fmla="*/ 139 w 250"/>
                      <a:gd name="T15" fmla="*/ 22 h 45"/>
                      <a:gd name="T16" fmla="*/ 169 w 250"/>
                      <a:gd name="T17" fmla="*/ 25 h 45"/>
                      <a:gd name="T18" fmla="*/ 191 w 250"/>
                      <a:gd name="T19" fmla="*/ 29 h 45"/>
                      <a:gd name="T20" fmla="*/ 206 w 250"/>
                      <a:gd name="T21" fmla="*/ 30 h 45"/>
                      <a:gd name="T22" fmla="*/ 219 w 250"/>
                      <a:gd name="T23" fmla="*/ 25 h 45"/>
                      <a:gd name="T24" fmla="*/ 236 w 250"/>
                      <a:gd name="T25" fmla="*/ 22 h 45"/>
                      <a:gd name="T26" fmla="*/ 250 w 250"/>
                      <a:gd name="T27" fmla="*/ 20 h 45"/>
                      <a:gd name="T28" fmla="*/ 245 w 250"/>
                      <a:gd name="T29" fmla="*/ 34 h 45"/>
                      <a:gd name="T30" fmla="*/ 236 w 250"/>
                      <a:gd name="T31" fmla="*/ 37 h 45"/>
                      <a:gd name="T32" fmla="*/ 225 w 250"/>
                      <a:gd name="T33" fmla="*/ 39 h 45"/>
                      <a:gd name="T34" fmla="*/ 217 w 250"/>
                      <a:gd name="T35" fmla="*/ 43 h 45"/>
                      <a:gd name="T36" fmla="*/ 205 w 250"/>
                      <a:gd name="T37" fmla="*/ 43 h 45"/>
                      <a:gd name="T38" fmla="*/ 195 w 250"/>
                      <a:gd name="T39" fmla="*/ 43 h 45"/>
                      <a:gd name="T40" fmla="*/ 182 w 250"/>
                      <a:gd name="T41" fmla="*/ 45 h 45"/>
                      <a:gd name="T42" fmla="*/ 170 w 250"/>
                      <a:gd name="T43" fmla="*/ 37 h 45"/>
                      <a:gd name="T44" fmla="*/ 160 w 250"/>
                      <a:gd name="T45" fmla="*/ 45 h 45"/>
                      <a:gd name="T46" fmla="*/ 146 w 250"/>
                      <a:gd name="T47" fmla="*/ 37 h 45"/>
                      <a:gd name="T48" fmla="*/ 138 w 250"/>
                      <a:gd name="T49" fmla="*/ 39 h 45"/>
                      <a:gd name="T50" fmla="*/ 125 w 250"/>
                      <a:gd name="T51" fmla="*/ 43 h 45"/>
                      <a:gd name="T52" fmla="*/ 113 w 250"/>
                      <a:gd name="T53" fmla="*/ 40 h 45"/>
                      <a:gd name="T54" fmla="*/ 99 w 250"/>
                      <a:gd name="T55" fmla="*/ 39 h 45"/>
                      <a:gd name="T56" fmla="*/ 88 w 250"/>
                      <a:gd name="T57" fmla="*/ 43 h 45"/>
                      <a:gd name="T58" fmla="*/ 68 w 250"/>
                      <a:gd name="T59" fmla="*/ 35 h 45"/>
                      <a:gd name="T60" fmla="*/ 44 w 250"/>
                      <a:gd name="T61" fmla="*/ 32 h 45"/>
                      <a:gd name="T62" fmla="*/ 27 w 250"/>
                      <a:gd name="T63" fmla="*/ 29 h 45"/>
                      <a:gd name="T64" fmla="*/ 8 w 250"/>
                      <a:gd name="T65" fmla="*/ 20 h 45"/>
                      <a:gd name="T66" fmla="*/ 0 w 250"/>
                      <a:gd name="T67" fmla="*/ 18 h 45"/>
                      <a:gd name="T68" fmla="*/ 0 w 250"/>
                      <a:gd name="T69" fmla="*/ 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0" h="45">
                        <a:moveTo>
                          <a:pt x="0" y="0"/>
                        </a:moveTo>
                        <a:lnTo>
                          <a:pt x="17" y="7"/>
                        </a:lnTo>
                        <a:lnTo>
                          <a:pt x="34" y="7"/>
                        </a:lnTo>
                        <a:lnTo>
                          <a:pt x="48" y="7"/>
                        </a:lnTo>
                        <a:lnTo>
                          <a:pt x="58" y="7"/>
                        </a:lnTo>
                        <a:lnTo>
                          <a:pt x="67" y="8"/>
                        </a:lnTo>
                        <a:lnTo>
                          <a:pt x="77" y="12"/>
                        </a:lnTo>
                        <a:lnTo>
                          <a:pt x="84" y="22"/>
                        </a:lnTo>
                        <a:lnTo>
                          <a:pt x="89" y="25"/>
                        </a:lnTo>
                        <a:lnTo>
                          <a:pt x="98" y="25"/>
                        </a:lnTo>
                        <a:lnTo>
                          <a:pt x="110" y="25"/>
                        </a:lnTo>
                        <a:lnTo>
                          <a:pt x="122" y="30"/>
                        </a:lnTo>
                        <a:lnTo>
                          <a:pt x="129" y="34"/>
                        </a:lnTo>
                        <a:lnTo>
                          <a:pt x="134" y="34"/>
                        </a:lnTo>
                        <a:lnTo>
                          <a:pt x="135" y="25"/>
                        </a:lnTo>
                        <a:lnTo>
                          <a:pt x="139" y="22"/>
                        </a:lnTo>
                        <a:lnTo>
                          <a:pt x="156" y="25"/>
                        </a:lnTo>
                        <a:lnTo>
                          <a:pt x="169" y="25"/>
                        </a:lnTo>
                        <a:lnTo>
                          <a:pt x="182" y="25"/>
                        </a:lnTo>
                        <a:lnTo>
                          <a:pt x="191" y="29"/>
                        </a:lnTo>
                        <a:lnTo>
                          <a:pt x="196" y="32"/>
                        </a:lnTo>
                        <a:lnTo>
                          <a:pt x="206" y="30"/>
                        </a:lnTo>
                        <a:lnTo>
                          <a:pt x="214" y="29"/>
                        </a:lnTo>
                        <a:lnTo>
                          <a:pt x="219" y="25"/>
                        </a:lnTo>
                        <a:lnTo>
                          <a:pt x="227" y="25"/>
                        </a:lnTo>
                        <a:lnTo>
                          <a:pt x="236" y="22"/>
                        </a:lnTo>
                        <a:lnTo>
                          <a:pt x="245" y="20"/>
                        </a:lnTo>
                        <a:lnTo>
                          <a:pt x="250" y="20"/>
                        </a:lnTo>
                        <a:lnTo>
                          <a:pt x="247" y="29"/>
                        </a:lnTo>
                        <a:lnTo>
                          <a:pt x="245" y="34"/>
                        </a:lnTo>
                        <a:lnTo>
                          <a:pt x="241" y="37"/>
                        </a:lnTo>
                        <a:lnTo>
                          <a:pt x="236" y="37"/>
                        </a:lnTo>
                        <a:lnTo>
                          <a:pt x="233" y="37"/>
                        </a:lnTo>
                        <a:lnTo>
                          <a:pt x="225" y="39"/>
                        </a:lnTo>
                        <a:lnTo>
                          <a:pt x="220" y="43"/>
                        </a:lnTo>
                        <a:lnTo>
                          <a:pt x="217" y="43"/>
                        </a:lnTo>
                        <a:lnTo>
                          <a:pt x="210" y="40"/>
                        </a:lnTo>
                        <a:lnTo>
                          <a:pt x="205" y="43"/>
                        </a:lnTo>
                        <a:lnTo>
                          <a:pt x="200" y="43"/>
                        </a:lnTo>
                        <a:lnTo>
                          <a:pt x="195" y="43"/>
                        </a:lnTo>
                        <a:lnTo>
                          <a:pt x="191" y="45"/>
                        </a:lnTo>
                        <a:lnTo>
                          <a:pt x="182" y="45"/>
                        </a:lnTo>
                        <a:lnTo>
                          <a:pt x="178" y="43"/>
                        </a:lnTo>
                        <a:lnTo>
                          <a:pt x="170" y="37"/>
                        </a:lnTo>
                        <a:lnTo>
                          <a:pt x="165" y="43"/>
                        </a:lnTo>
                        <a:lnTo>
                          <a:pt x="160" y="45"/>
                        </a:lnTo>
                        <a:lnTo>
                          <a:pt x="155" y="45"/>
                        </a:lnTo>
                        <a:lnTo>
                          <a:pt x="146" y="37"/>
                        </a:lnTo>
                        <a:lnTo>
                          <a:pt x="144" y="39"/>
                        </a:lnTo>
                        <a:lnTo>
                          <a:pt x="138" y="39"/>
                        </a:lnTo>
                        <a:lnTo>
                          <a:pt x="133" y="43"/>
                        </a:lnTo>
                        <a:lnTo>
                          <a:pt x="125" y="43"/>
                        </a:lnTo>
                        <a:lnTo>
                          <a:pt x="117" y="43"/>
                        </a:lnTo>
                        <a:lnTo>
                          <a:pt x="113" y="40"/>
                        </a:lnTo>
                        <a:lnTo>
                          <a:pt x="108" y="37"/>
                        </a:lnTo>
                        <a:lnTo>
                          <a:pt x="99" y="39"/>
                        </a:lnTo>
                        <a:lnTo>
                          <a:pt x="93" y="43"/>
                        </a:lnTo>
                        <a:lnTo>
                          <a:pt x="88" y="43"/>
                        </a:lnTo>
                        <a:lnTo>
                          <a:pt x="77" y="40"/>
                        </a:lnTo>
                        <a:lnTo>
                          <a:pt x="68" y="35"/>
                        </a:lnTo>
                        <a:lnTo>
                          <a:pt x="61" y="35"/>
                        </a:lnTo>
                        <a:lnTo>
                          <a:pt x="44" y="32"/>
                        </a:lnTo>
                        <a:lnTo>
                          <a:pt x="34" y="29"/>
                        </a:lnTo>
                        <a:lnTo>
                          <a:pt x="27" y="29"/>
                        </a:lnTo>
                        <a:lnTo>
                          <a:pt x="17" y="25"/>
                        </a:lnTo>
                        <a:lnTo>
                          <a:pt x="8" y="20"/>
                        </a:lnTo>
                        <a:lnTo>
                          <a:pt x="3" y="20"/>
                        </a:lnTo>
                        <a:lnTo>
                          <a:pt x="0" y="18"/>
                        </a:lnTo>
                        <a:lnTo>
                          <a:pt x="0" y="1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CC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44" name="Freeform 24">
                    <a:extLst>
                      <a:ext uri="{FF2B5EF4-FFF2-40B4-BE49-F238E27FC236}">
                        <a16:creationId xmlns:a16="http://schemas.microsoft.com/office/drawing/2014/main" id="{9DA4412C-09BA-9189-B30A-D6BEA45F4C7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35" y="910"/>
                    <a:ext cx="38" cy="30"/>
                  </a:xfrm>
                  <a:custGeom>
                    <a:avLst/>
                    <a:gdLst>
                      <a:gd name="T0" fmla="*/ 56 w 115"/>
                      <a:gd name="T1" fmla="*/ 2 h 88"/>
                      <a:gd name="T2" fmla="*/ 97 w 115"/>
                      <a:gd name="T3" fmla="*/ 0 h 88"/>
                      <a:gd name="T4" fmla="*/ 105 w 115"/>
                      <a:gd name="T5" fmla="*/ 11 h 88"/>
                      <a:gd name="T6" fmla="*/ 90 w 115"/>
                      <a:gd name="T7" fmla="*/ 16 h 88"/>
                      <a:gd name="T8" fmla="*/ 89 w 115"/>
                      <a:gd name="T9" fmla="*/ 25 h 88"/>
                      <a:gd name="T10" fmla="*/ 82 w 115"/>
                      <a:gd name="T11" fmla="*/ 30 h 88"/>
                      <a:gd name="T12" fmla="*/ 71 w 115"/>
                      <a:gd name="T13" fmla="*/ 30 h 88"/>
                      <a:gd name="T14" fmla="*/ 61 w 115"/>
                      <a:gd name="T15" fmla="*/ 26 h 88"/>
                      <a:gd name="T16" fmla="*/ 51 w 115"/>
                      <a:gd name="T17" fmla="*/ 16 h 88"/>
                      <a:gd name="T18" fmla="*/ 39 w 115"/>
                      <a:gd name="T19" fmla="*/ 16 h 88"/>
                      <a:gd name="T20" fmla="*/ 35 w 115"/>
                      <a:gd name="T21" fmla="*/ 30 h 88"/>
                      <a:gd name="T22" fmla="*/ 39 w 115"/>
                      <a:gd name="T23" fmla="*/ 38 h 88"/>
                      <a:gd name="T24" fmla="*/ 51 w 115"/>
                      <a:gd name="T25" fmla="*/ 34 h 88"/>
                      <a:gd name="T26" fmla="*/ 60 w 115"/>
                      <a:gd name="T27" fmla="*/ 37 h 88"/>
                      <a:gd name="T28" fmla="*/ 57 w 115"/>
                      <a:gd name="T29" fmla="*/ 43 h 88"/>
                      <a:gd name="T30" fmla="*/ 56 w 115"/>
                      <a:gd name="T31" fmla="*/ 48 h 88"/>
                      <a:gd name="T32" fmla="*/ 57 w 115"/>
                      <a:gd name="T33" fmla="*/ 58 h 88"/>
                      <a:gd name="T34" fmla="*/ 65 w 115"/>
                      <a:gd name="T35" fmla="*/ 61 h 88"/>
                      <a:gd name="T36" fmla="*/ 61 w 115"/>
                      <a:gd name="T37" fmla="*/ 71 h 88"/>
                      <a:gd name="T38" fmla="*/ 57 w 115"/>
                      <a:gd name="T39" fmla="*/ 83 h 88"/>
                      <a:gd name="T40" fmla="*/ 49 w 115"/>
                      <a:gd name="T41" fmla="*/ 84 h 88"/>
                      <a:gd name="T42" fmla="*/ 45 w 115"/>
                      <a:gd name="T43" fmla="*/ 78 h 88"/>
                      <a:gd name="T44" fmla="*/ 39 w 115"/>
                      <a:gd name="T45" fmla="*/ 66 h 88"/>
                      <a:gd name="T46" fmla="*/ 39 w 115"/>
                      <a:gd name="T47" fmla="*/ 56 h 88"/>
                      <a:gd name="T48" fmla="*/ 25 w 115"/>
                      <a:gd name="T49" fmla="*/ 56 h 88"/>
                      <a:gd name="T50" fmla="*/ 16 w 115"/>
                      <a:gd name="T51" fmla="*/ 57 h 88"/>
                      <a:gd name="T52" fmla="*/ 29 w 115"/>
                      <a:gd name="T53" fmla="*/ 61 h 88"/>
                      <a:gd name="T54" fmla="*/ 34 w 115"/>
                      <a:gd name="T55" fmla="*/ 70 h 88"/>
                      <a:gd name="T56" fmla="*/ 30 w 115"/>
                      <a:gd name="T57" fmla="*/ 78 h 88"/>
                      <a:gd name="T58" fmla="*/ 21 w 115"/>
                      <a:gd name="T59" fmla="*/ 88 h 88"/>
                      <a:gd name="T60" fmla="*/ 21 w 115"/>
                      <a:gd name="T61" fmla="*/ 78 h 88"/>
                      <a:gd name="T62" fmla="*/ 16 w 115"/>
                      <a:gd name="T63" fmla="*/ 70 h 88"/>
                      <a:gd name="T64" fmla="*/ 9 w 115"/>
                      <a:gd name="T65" fmla="*/ 61 h 88"/>
                      <a:gd name="T66" fmla="*/ 3 w 115"/>
                      <a:gd name="T67" fmla="*/ 51 h 88"/>
                      <a:gd name="T68" fmla="*/ 13 w 115"/>
                      <a:gd name="T69" fmla="*/ 42 h 88"/>
                      <a:gd name="T70" fmla="*/ 16 w 115"/>
                      <a:gd name="T71" fmla="*/ 29 h 88"/>
                      <a:gd name="T72" fmla="*/ 20 w 115"/>
                      <a:gd name="T73" fmla="*/ 17 h 88"/>
                      <a:gd name="T74" fmla="*/ 16 w 115"/>
                      <a:gd name="T75" fmla="*/ 11 h 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5" h="88">
                        <a:moveTo>
                          <a:pt x="30" y="0"/>
                        </a:moveTo>
                        <a:lnTo>
                          <a:pt x="56" y="2"/>
                        </a:lnTo>
                        <a:lnTo>
                          <a:pt x="84" y="2"/>
                        </a:lnTo>
                        <a:lnTo>
                          <a:pt x="97" y="0"/>
                        </a:lnTo>
                        <a:lnTo>
                          <a:pt x="115" y="7"/>
                        </a:lnTo>
                        <a:lnTo>
                          <a:pt x="105" y="11"/>
                        </a:lnTo>
                        <a:lnTo>
                          <a:pt x="97" y="15"/>
                        </a:lnTo>
                        <a:lnTo>
                          <a:pt x="90" y="16"/>
                        </a:lnTo>
                        <a:lnTo>
                          <a:pt x="89" y="20"/>
                        </a:lnTo>
                        <a:lnTo>
                          <a:pt x="89" y="25"/>
                        </a:lnTo>
                        <a:lnTo>
                          <a:pt x="89" y="26"/>
                        </a:lnTo>
                        <a:lnTo>
                          <a:pt x="82" y="30"/>
                        </a:lnTo>
                        <a:lnTo>
                          <a:pt x="75" y="30"/>
                        </a:lnTo>
                        <a:lnTo>
                          <a:pt x="71" y="30"/>
                        </a:lnTo>
                        <a:lnTo>
                          <a:pt x="65" y="30"/>
                        </a:lnTo>
                        <a:lnTo>
                          <a:pt x="61" y="26"/>
                        </a:lnTo>
                        <a:lnTo>
                          <a:pt x="56" y="21"/>
                        </a:lnTo>
                        <a:lnTo>
                          <a:pt x="51" y="16"/>
                        </a:lnTo>
                        <a:lnTo>
                          <a:pt x="40" y="16"/>
                        </a:lnTo>
                        <a:lnTo>
                          <a:pt x="39" y="16"/>
                        </a:lnTo>
                        <a:lnTo>
                          <a:pt x="34" y="26"/>
                        </a:lnTo>
                        <a:lnTo>
                          <a:pt x="35" y="30"/>
                        </a:lnTo>
                        <a:lnTo>
                          <a:pt x="35" y="35"/>
                        </a:lnTo>
                        <a:lnTo>
                          <a:pt x="39" y="38"/>
                        </a:lnTo>
                        <a:lnTo>
                          <a:pt x="44" y="38"/>
                        </a:lnTo>
                        <a:lnTo>
                          <a:pt x="51" y="34"/>
                        </a:lnTo>
                        <a:lnTo>
                          <a:pt x="56" y="34"/>
                        </a:lnTo>
                        <a:lnTo>
                          <a:pt x="60" y="37"/>
                        </a:lnTo>
                        <a:lnTo>
                          <a:pt x="60" y="38"/>
                        </a:lnTo>
                        <a:lnTo>
                          <a:pt x="57" y="43"/>
                        </a:lnTo>
                        <a:lnTo>
                          <a:pt x="56" y="45"/>
                        </a:lnTo>
                        <a:lnTo>
                          <a:pt x="56" y="48"/>
                        </a:lnTo>
                        <a:lnTo>
                          <a:pt x="56" y="53"/>
                        </a:lnTo>
                        <a:lnTo>
                          <a:pt x="57" y="58"/>
                        </a:lnTo>
                        <a:lnTo>
                          <a:pt x="62" y="62"/>
                        </a:lnTo>
                        <a:lnTo>
                          <a:pt x="65" y="61"/>
                        </a:lnTo>
                        <a:lnTo>
                          <a:pt x="65" y="66"/>
                        </a:lnTo>
                        <a:lnTo>
                          <a:pt x="61" y="71"/>
                        </a:lnTo>
                        <a:lnTo>
                          <a:pt x="60" y="75"/>
                        </a:lnTo>
                        <a:lnTo>
                          <a:pt x="57" y="83"/>
                        </a:lnTo>
                        <a:lnTo>
                          <a:pt x="52" y="84"/>
                        </a:lnTo>
                        <a:lnTo>
                          <a:pt x="49" y="84"/>
                        </a:lnTo>
                        <a:lnTo>
                          <a:pt x="45" y="84"/>
                        </a:lnTo>
                        <a:lnTo>
                          <a:pt x="45" y="78"/>
                        </a:lnTo>
                        <a:lnTo>
                          <a:pt x="44" y="70"/>
                        </a:lnTo>
                        <a:lnTo>
                          <a:pt x="39" y="66"/>
                        </a:lnTo>
                        <a:lnTo>
                          <a:pt x="39" y="62"/>
                        </a:lnTo>
                        <a:lnTo>
                          <a:pt x="39" y="56"/>
                        </a:lnTo>
                        <a:lnTo>
                          <a:pt x="34" y="51"/>
                        </a:lnTo>
                        <a:lnTo>
                          <a:pt x="25" y="56"/>
                        </a:lnTo>
                        <a:lnTo>
                          <a:pt x="21" y="51"/>
                        </a:lnTo>
                        <a:lnTo>
                          <a:pt x="16" y="57"/>
                        </a:lnTo>
                        <a:lnTo>
                          <a:pt x="21" y="61"/>
                        </a:lnTo>
                        <a:lnTo>
                          <a:pt x="29" y="61"/>
                        </a:lnTo>
                        <a:lnTo>
                          <a:pt x="30" y="65"/>
                        </a:lnTo>
                        <a:lnTo>
                          <a:pt x="34" y="70"/>
                        </a:lnTo>
                        <a:lnTo>
                          <a:pt x="34" y="73"/>
                        </a:lnTo>
                        <a:lnTo>
                          <a:pt x="30" y="78"/>
                        </a:lnTo>
                        <a:lnTo>
                          <a:pt x="25" y="87"/>
                        </a:lnTo>
                        <a:lnTo>
                          <a:pt x="21" y="88"/>
                        </a:lnTo>
                        <a:lnTo>
                          <a:pt x="21" y="83"/>
                        </a:lnTo>
                        <a:lnTo>
                          <a:pt x="21" y="78"/>
                        </a:lnTo>
                        <a:lnTo>
                          <a:pt x="23" y="73"/>
                        </a:lnTo>
                        <a:lnTo>
                          <a:pt x="16" y="70"/>
                        </a:lnTo>
                        <a:lnTo>
                          <a:pt x="11" y="66"/>
                        </a:lnTo>
                        <a:lnTo>
                          <a:pt x="9" y="61"/>
                        </a:lnTo>
                        <a:lnTo>
                          <a:pt x="0" y="61"/>
                        </a:lnTo>
                        <a:lnTo>
                          <a:pt x="3" y="51"/>
                        </a:lnTo>
                        <a:lnTo>
                          <a:pt x="9" y="47"/>
                        </a:lnTo>
                        <a:lnTo>
                          <a:pt x="13" y="42"/>
                        </a:lnTo>
                        <a:lnTo>
                          <a:pt x="16" y="35"/>
                        </a:lnTo>
                        <a:lnTo>
                          <a:pt x="16" y="29"/>
                        </a:lnTo>
                        <a:lnTo>
                          <a:pt x="16" y="21"/>
                        </a:lnTo>
                        <a:lnTo>
                          <a:pt x="20" y="17"/>
                        </a:lnTo>
                        <a:lnTo>
                          <a:pt x="21" y="16"/>
                        </a:lnTo>
                        <a:lnTo>
                          <a:pt x="16" y="11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solidFill>
                    <a:srgbClr val="00CC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45" name="Freeform 25">
                    <a:extLst>
                      <a:ext uri="{FF2B5EF4-FFF2-40B4-BE49-F238E27FC236}">
                        <a16:creationId xmlns:a16="http://schemas.microsoft.com/office/drawing/2014/main" id="{27212F56-D1BF-3FF2-1AF9-BDE327CC4F4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296" y="897"/>
                    <a:ext cx="41" cy="41"/>
                  </a:xfrm>
                  <a:custGeom>
                    <a:avLst/>
                    <a:gdLst>
                      <a:gd name="T0" fmla="*/ 0 w 124"/>
                      <a:gd name="T1" fmla="*/ 43 h 124"/>
                      <a:gd name="T2" fmla="*/ 24 w 124"/>
                      <a:gd name="T3" fmla="*/ 22 h 124"/>
                      <a:gd name="T4" fmla="*/ 40 w 124"/>
                      <a:gd name="T5" fmla="*/ 14 h 124"/>
                      <a:gd name="T6" fmla="*/ 45 w 124"/>
                      <a:gd name="T7" fmla="*/ 9 h 124"/>
                      <a:gd name="T8" fmla="*/ 63 w 124"/>
                      <a:gd name="T9" fmla="*/ 0 h 124"/>
                      <a:gd name="T10" fmla="*/ 77 w 124"/>
                      <a:gd name="T11" fmla="*/ 17 h 124"/>
                      <a:gd name="T12" fmla="*/ 86 w 124"/>
                      <a:gd name="T13" fmla="*/ 11 h 124"/>
                      <a:gd name="T14" fmla="*/ 91 w 124"/>
                      <a:gd name="T15" fmla="*/ 7 h 124"/>
                      <a:gd name="T16" fmla="*/ 100 w 124"/>
                      <a:gd name="T17" fmla="*/ 0 h 124"/>
                      <a:gd name="T18" fmla="*/ 107 w 124"/>
                      <a:gd name="T19" fmla="*/ 0 h 124"/>
                      <a:gd name="T20" fmla="*/ 107 w 124"/>
                      <a:gd name="T21" fmla="*/ 9 h 124"/>
                      <a:gd name="T22" fmla="*/ 107 w 124"/>
                      <a:gd name="T23" fmla="*/ 12 h 124"/>
                      <a:gd name="T24" fmla="*/ 103 w 124"/>
                      <a:gd name="T25" fmla="*/ 17 h 124"/>
                      <a:gd name="T26" fmla="*/ 103 w 124"/>
                      <a:gd name="T27" fmla="*/ 22 h 124"/>
                      <a:gd name="T28" fmla="*/ 116 w 124"/>
                      <a:gd name="T29" fmla="*/ 40 h 124"/>
                      <a:gd name="T30" fmla="*/ 118 w 124"/>
                      <a:gd name="T31" fmla="*/ 48 h 124"/>
                      <a:gd name="T32" fmla="*/ 122 w 124"/>
                      <a:gd name="T33" fmla="*/ 48 h 124"/>
                      <a:gd name="T34" fmla="*/ 124 w 124"/>
                      <a:gd name="T35" fmla="*/ 56 h 124"/>
                      <a:gd name="T36" fmla="*/ 118 w 124"/>
                      <a:gd name="T37" fmla="*/ 61 h 124"/>
                      <a:gd name="T38" fmla="*/ 116 w 124"/>
                      <a:gd name="T39" fmla="*/ 57 h 124"/>
                      <a:gd name="T40" fmla="*/ 107 w 124"/>
                      <a:gd name="T41" fmla="*/ 62 h 124"/>
                      <a:gd name="T42" fmla="*/ 107 w 124"/>
                      <a:gd name="T43" fmla="*/ 72 h 124"/>
                      <a:gd name="T44" fmla="*/ 96 w 124"/>
                      <a:gd name="T45" fmla="*/ 79 h 124"/>
                      <a:gd name="T46" fmla="*/ 96 w 124"/>
                      <a:gd name="T47" fmla="*/ 98 h 124"/>
                      <a:gd name="T48" fmla="*/ 96 w 124"/>
                      <a:gd name="T49" fmla="*/ 108 h 124"/>
                      <a:gd name="T50" fmla="*/ 91 w 124"/>
                      <a:gd name="T51" fmla="*/ 114 h 124"/>
                      <a:gd name="T52" fmla="*/ 86 w 124"/>
                      <a:gd name="T53" fmla="*/ 124 h 124"/>
                      <a:gd name="T54" fmla="*/ 81 w 124"/>
                      <a:gd name="T55" fmla="*/ 119 h 124"/>
                      <a:gd name="T56" fmla="*/ 73 w 124"/>
                      <a:gd name="T57" fmla="*/ 117 h 124"/>
                      <a:gd name="T58" fmla="*/ 67 w 124"/>
                      <a:gd name="T59" fmla="*/ 114 h 124"/>
                      <a:gd name="T60" fmla="*/ 60 w 124"/>
                      <a:gd name="T61" fmla="*/ 107 h 124"/>
                      <a:gd name="T62" fmla="*/ 41 w 124"/>
                      <a:gd name="T63" fmla="*/ 107 h 124"/>
                      <a:gd name="T64" fmla="*/ 26 w 124"/>
                      <a:gd name="T65" fmla="*/ 103 h 124"/>
                      <a:gd name="T66" fmla="*/ 15 w 124"/>
                      <a:gd name="T67" fmla="*/ 92 h 124"/>
                      <a:gd name="T68" fmla="*/ 9 w 124"/>
                      <a:gd name="T69" fmla="*/ 84 h 124"/>
                      <a:gd name="T70" fmla="*/ 4 w 124"/>
                      <a:gd name="T71" fmla="*/ 79 h 124"/>
                      <a:gd name="T72" fmla="*/ 4 w 124"/>
                      <a:gd name="T73" fmla="*/ 67 h 124"/>
                      <a:gd name="T74" fmla="*/ 0 w 124"/>
                      <a:gd name="T75" fmla="*/ 43 h 1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4" h="124">
                        <a:moveTo>
                          <a:pt x="0" y="43"/>
                        </a:moveTo>
                        <a:lnTo>
                          <a:pt x="24" y="22"/>
                        </a:lnTo>
                        <a:lnTo>
                          <a:pt x="40" y="14"/>
                        </a:lnTo>
                        <a:lnTo>
                          <a:pt x="45" y="9"/>
                        </a:lnTo>
                        <a:lnTo>
                          <a:pt x="63" y="0"/>
                        </a:lnTo>
                        <a:lnTo>
                          <a:pt x="77" y="17"/>
                        </a:lnTo>
                        <a:lnTo>
                          <a:pt x="86" y="11"/>
                        </a:lnTo>
                        <a:lnTo>
                          <a:pt x="91" y="7"/>
                        </a:lnTo>
                        <a:lnTo>
                          <a:pt x="100" y="0"/>
                        </a:lnTo>
                        <a:lnTo>
                          <a:pt x="107" y="0"/>
                        </a:lnTo>
                        <a:lnTo>
                          <a:pt x="107" y="9"/>
                        </a:lnTo>
                        <a:lnTo>
                          <a:pt x="107" y="12"/>
                        </a:lnTo>
                        <a:lnTo>
                          <a:pt x="103" y="17"/>
                        </a:lnTo>
                        <a:lnTo>
                          <a:pt x="103" y="22"/>
                        </a:lnTo>
                        <a:lnTo>
                          <a:pt x="116" y="40"/>
                        </a:lnTo>
                        <a:lnTo>
                          <a:pt x="118" y="48"/>
                        </a:lnTo>
                        <a:lnTo>
                          <a:pt x="122" y="48"/>
                        </a:lnTo>
                        <a:lnTo>
                          <a:pt x="124" y="56"/>
                        </a:lnTo>
                        <a:lnTo>
                          <a:pt x="118" y="61"/>
                        </a:lnTo>
                        <a:lnTo>
                          <a:pt x="116" y="57"/>
                        </a:lnTo>
                        <a:lnTo>
                          <a:pt x="107" y="62"/>
                        </a:lnTo>
                        <a:lnTo>
                          <a:pt x="107" y="72"/>
                        </a:lnTo>
                        <a:lnTo>
                          <a:pt x="96" y="79"/>
                        </a:lnTo>
                        <a:lnTo>
                          <a:pt x="96" y="98"/>
                        </a:lnTo>
                        <a:lnTo>
                          <a:pt x="96" y="108"/>
                        </a:lnTo>
                        <a:lnTo>
                          <a:pt x="91" y="114"/>
                        </a:lnTo>
                        <a:lnTo>
                          <a:pt x="86" y="124"/>
                        </a:lnTo>
                        <a:lnTo>
                          <a:pt x="81" y="119"/>
                        </a:lnTo>
                        <a:lnTo>
                          <a:pt x="73" y="117"/>
                        </a:lnTo>
                        <a:lnTo>
                          <a:pt x="67" y="114"/>
                        </a:lnTo>
                        <a:lnTo>
                          <a:pt x="60" y="107"/>
                        </a:lnTo>
                        <a:lnTo>
                          <a:pt x="41" y="107"/>
                        </a:lnTo>
                        <a:lnTo>
                          <a:pt x="26" y="103"/>
                        </a:lnTo>
                        <a:lnTo>
                          <a:pt x="15" y="92"/>
                        </a:lnTo>
                        <a:lnTo>
                          <a:pt x="9" y="84"/>
                        </a:lnTo>
                        <a:lnTo>
                          <a:pt x="4" y="79"/>
                        </a:lnTo>
                        <a:lnTo>
                          <a:pt x="4" y="67"/>
                        </a:lnTo>
                        <a:lnTo>
                          <a:pt x="0" y="43"/>
                        </a:lnTo>
                        <a:close/>
                      </a:path>
                    </a:pathLst>
                  </a:custGeom>
                  <a:solidFill>
                    <a:srgbClr val="00CC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46" name="Freeform 26">
                    <a:extLst>
                      <a:ext uri="{FF2B5EF4-FFF2-40B4-BE49-F238E27FC236}">
                        <a16:creationId xmlns:a16="http://schemas.microsoft.com/office/drawing/2014/main" id="{81245B01-DAF5-944C-1737-1E7C4FE1AC1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85" y="920"/>
                    <a:ext cx="80" cy="38"/>
                  </a:xfrm>
                  <a:custGeom>
                    <a:avLst/>
                    <a:gdLst>
                      <a:gd name="T0" fmla="*/ 22 w 240"/>
                      <a:gd name="T1" fmla="*/ 0 h 113"/>
                      <a:gd name="T2" fmla="*/ 46 w 240"/>
                      <a:gd name="T3" fmla="*/ 17 h 113"/>
                      <a:gd name="T4" fmla="*/ 49 w 240"/>
                      <a:gd name="T5" fmla="*/ 27 h 113"/>
                      <a:gd name="T6" fmla="*/ 64 w 240"/>
                      <a:gd name="T7" fmla="*/ 21 h 113"/>
                      <a:gd name="T8" fmla="*/ 73 w 240"/>
                      <a:gd name="T9" fmla="*/ 26 h 113"/>
                      <a:gd name="T10" fmla="*/ 82 w 240"/>
                      <a:gd name="T11" fmla="*/ 17 h 113"/>
                      <a:gd name="T12" fmla="*/ 97 w 240"/>
                      <a:gd name="T13" fmla="*/ 13 h 113"/>
                      <a:gd name="T14" fmla="*/ 128 w 240"/>
                      <a:gd name="T15" fmla="*/ 21 h 113"/>
                      <a:gd name="T16" fmla="*/ 145 w 240"/>
                      <a:gd name="T17" fmla="*/ 31 h 113"/>
                      <a:gd name="T18" fmla="*/ 161 w 240"/>
                      <a:gd name="T19" fmla="*/ 37 h 113"/>
                      <a:gd name="T20" fmla="*/ 186 w 240"/>
                      <a:gd name="T21" fmla="*/ 53 h 113"/>
                      <a:gd name="T22" fmla="*/ 189 w 240"/>
                      <a:gd name="T23" fmla="*/ 62 h 113"/>
                      <a:gd name="T24" fmla="*/ 201 w 240"/>
                      <a:gd name="T25" fmla="*/ 67 h 113"/>
                      <a:gd name="T26" fmla="*/ 211 w 240"/>
                      <a:gd name="T27" fmla="*/ 71 h 113"/>
                      <a:gd name="T28" fmla="*/ 223 w 240"/>
                      <a:gd name="T29" fmla="*/ 84 h 113"/>
                      <a:gd name="T30" fmla="*/ 230 w 240"/>
                      <a:gd name="T31" fmla="*/ 93 h 113"/>
                      <a:gd name="T32" fmla="*/ 230 w 240"/>
                      <a:gd name="T33" fmla="*/ 113 h 113"/>
                      <a:gd name="T34" fmla="*/ 221 w 240"/>
                      <a:gd name="T35" fmla="*/ 113 h 113"/>
                      <a:gd name="T36" fmla="*/ 215 w 240"/>
                      <a:gd name="T37" fmla="*/ 108 h 113"/>
                      <a:gd name="T38" fmla="*/ 189 w 240"/>
                      <a:gd name="T39" fmla="*/ 88 h 113"/>
                      <a:gd name="T40" fmla="*/ 164 w 240"/>
                      <a:gd name="T41" fmla="*/ 88 h 113"/>
                      <a:gd name="T42" fmla="*/ 156 w 240"/>
                      <a:gd name="T43" fmla="*/ 94 h 113"/>
                      <a:gd name="T44" fmla="*/ 153 w 240"/>
                      <a:gd name="T45" fmla="*/ 99 h 113"/>
                      <a:gd name="T46" fmla="*/ 134 w 240"/>
                      <a:gd name="T47" fmla="*/ 103 h 113"/>
                      <a:gd name="T48" fmla="*/ 119 w 240"/>
                      <a:gd name="T49" fmla="*/ 102 h 113"/>
                      <a:gd name="T50" fmla="*/ 109 w 240"/>
                      <a:gd name="T51" fmla="*/ 102 h 113"/>
                      <a:gd name="T52" fmla="*/ 95 w 240"/>
                      <a:gd name="T53" fmla="*/ 76 h 113"/>
                      <a:gd name="T54" fmla="*/ 78 w 240"/>
                      <a:gd name="T55" fmla="*/ 53 h 113"/>
                      <a:gd name="T56" fmla="*/ 55 w 240"/>
                      <a:gd name="T57" fmla="*/ 45 h 113"/>
                      <a:gd name="T58" fmla="*/ 36 w 240"/>
                      <a:gd name="T59" fmla="*/ 43 h 113"/>
                      <a:gd name="T60" fmla="*/ 14 w 240"/>
                      <a:gd name="T61" fmla="*/ 36 h 113"/>
                      <a:gd name="T62" fmla="*/ 16 w 240"/>
                      <a:gd name="T63" fmla="*/ 12 h 1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40" h="113">
                        <a:moveTo>
                          <a:pt x="0" y="0"/>
                        </a:moveTo>
                        <a:lnTo>
                          <a:pt x="22" y="0"/>
                        </a:lnTo>
                        <a:lnTo>
                          <a:pt x="38" y="1"/>
                        </a:lnTo>
                        <a:lnTo>
                          <a:pt x="46" y="17"/>
                        </a:lnTo>
                        <a:lnTo>
                          <a:pt x="47" y="23"/>
                        </a:lnTo>
                        <a:lnTo>
                          <a:pt x="49" y="27"/>
                        </a:lnTo>
                        <a:lnTo>
                          <a:pt x="55" y="21"/>
                        </a:lnTo>
                        <a:lnTo>
                          <a:pt x="64" y="21"/>
                        </a:lnTo>
                        <a:lnTo>
                          <a:pt x="72" y="27"/>
                        </a:lnTo>
                        <a:lnTo>
                          <a:pt x="73" y="26"/>
                        </a:lnTo>
                        <a:lnTo>
                          <a:pt x="80" y="17"/>
                        </a:lnTo>
                        <a:lnTo>
                          <a:pt x="82" y="17"/>
                        </a:lnTo>
                        <a:lnTo>
                          <a:pt x="89" y="13"/>
                        </a:lnTo>
                        <a:lnTo>
                          <a:pt x="97" y="13"/>
                        </a:lnTo>
                        <a:lnTo>
                          <a:pt x="116" y="21"/>
                        </a:lnTo>
                        <a:lnTo>
                          <a:pt x="128" y="21"/>
                        </a:lnTo>
                        <a:lnTo>
                          <a:pt x="136" y="31"/>
                        </a:lnTo>
                        <a:lnTo>
                          <a:pt x="145" y="31"/>
                        </a:lnTo>
                        <a:lnTo>
                          <a:pt x="154" y="36"/>
                        </a:lnTo>
                        <a:lnTo>
                          <a:pt x="161" y="37"/>
                        </a:lnTo>
                        <a:lnTo>
                          <a:pt x="179" y="43"/>
                        </a:lnTo>
                        <a:lnTo>
                          <a:pt x="186" y="53"/>
                        </a:lnTo>
                        <a:lnTo>
                          <a:pt x="190" y="58"/>
                        </a:lnTo>
                        <a:lnTo>
                          <a:pt x="189" y="62"/>
                        </a:lnTo>
                        <a:lnTo>
                          <a:pt x="195" y="66"/>
                        </a:lnTo>
                        <a:lnTo>
                          <a:pt x="201" y="67"/>
                        </a:lnTo>
                        <a:lnTo>
                          <a:pt x="204" y="68"/>
                        </a:lnTo>
                        <a:lnTo>
                          <a:pt x="211" y="71"/>
                        </a:lnTo>
                        <a:lnTo>
                          <a:pt x="223" y="79"/>
                        </a:lnTo>
                        <a:lnTo>
                          <a:pt x="223" y="84"/>
                        </a:lnTo>
                        <a:lnTo>
                          <a:pt x="228" y="89"/>
                        </a:lnTo>
                        <a:lnTo>
                          <a:pt x="230" y="93"/>
                        </a:lnTo>
                        <a:lnTo>
                          <a:pt x="240" y="102"/>
                        </a:lnTo>
                        <a:lnTo>
                          <a:pt x="230" y="113"/>
                        </a:lnTo>
                        <a:lnTo>
                          <a:pt x="228" y="113"/>
                        </a:lnTo>
                        <a:lnTo>
                          <a:pt x="221" y="113"/>
                        </a:lnTo>
                        <a:lnTo>
                          <a:pt x="217" y="108"/>
                        </a:lnTo>
                        <a:lnTo>
                          <a:pt x="215" y="108"/>
                        </a:lnTo>
                        <a:lnTo>
                          <a:pt x="207" y="108"/>
                        </a:lnTo>
                        <a:lnTo>
                          <a:pt x="189" y="88"/>
                        </a:lnTo>
                        <a:lnTo>
                          <a:pt x="176" y="89"/>
                        </a:lnTo>
                        <a:lnTo>
                          <a:pt x="164" y="88"/>
                        </a:lnTo>
                        <a:lnTo>
                          <a:pt x="161" y="91"/>
                        </a:lnTo>
                        <a:lnTo>
                          <a:pt x="156" y="94"/>
                        </a:lnTo>
                        <a:lnTo>
                          <a:pt x="156" y="93"/>
                        </a:lnTo>
                        <a:lnTo>
                          <a:pt x="153" y="99"/>
                        </a:lnTo>
                        <a:lnTo>
                          <a:pt x="141" y="108"/>
                        </a:lnTo>
                        <a:lnTo>
                          <a:pt x="134" y="103"/>
                        </a:lnTo>
                        <a:lnTo>
                          <a:pt x="128" y="102"/>
                        </a:lnTo>
                        <a:lnTo>
                          <a:pt x="119" y="102"/>
                        </a:lnTo>
                        <a:lnTo>
                          <a:pt x="114" y="99"/>
                        </a:lnTo>
                        <a:lnTo>
                          <a:pt x="109" y="102"/>
                        </a:lnTo>
                        <a:lnTo>
                          <a:pt x="104" y="88"/>
                        </a:lnTo>
                        <a:lnTo>
                          <a:pt x="95" y="76"/>
                        </a:lnTo>
                        <a:lnTo>
                          <a:pt x="83" y="62"/>
                        </a:lnTo>
                        <a:lnTo>
                          <a:pt x="78" y="53"/>
                        </a:lnTo>
                        <a:lnTo>
                          <a:pt x="72" y="45"/>
                        </a:lnTo>
                        <a:lnTo>
                          <a:pt x="55" y="45"/>
                        </a:lnTo>
                        <a:lnTo>
                          <a:pt x="44" y="48"/>
                        </a:lnTo>
                        <a:lnTo>
                          <a:pt x="36" y="43"/>
                        </a:lnTo>
                        <a:lnTo>
                          <a:pt x="22" y="40"/>
                        </a:lnTo>
                        <a:lnTo>
                          <a:pt x="14" y="36"/>
                        </a:lnTo>
                        <a:lnTo>
                          <a:pt x="14" y="18"/>
                        </a:lnTo>
                        <a:lnTo>
                          <a:pt x="16" y="1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CC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47" name="Freeform 27">
                    <a:extLst>
                      <a:ext uri="{FF2B5EF4-FFF2-40B4-BE49-F238E27FC236}">
                        <a16:creationId xmlns:a16="http://schemas.microsoft.com/office/drawing/2014/main" id="{151651F9-06B9-C714-A728-71092D28D49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236" y="893"/>
                    <a:ext cx="49" cy="50"/>
                  </a:xfrm>
                  <a:custGeom>
                    <a:avLst/>
                    <a:gdLst>
                      <a:gd name="T0" fmla="*/ 0 w 147"/>
                      <a:gd name="T1" fmla="*/ 5 h 148"/>
                      <a:gd name="T2" fmla="*/ 15 w 147"/>
                      <a:gd name="T3" fmla="*/ 0 h 148"/>
                      <a:gd name="T4" fmla="*/ 32 w 147"/>
                      <a:gd name="T5" fmla="*/ 5 h 148"/>
                      <a:gd name="T6" fmla="*/ 35 w 147"/>
                      <a:gd name="T7" fmla="*/ 12 h 148"/>
                      <a:gd name="T8" fmla="*/ 35 w 147"/>
                      <a:gd name="T9" fmla="*/ 17 h 148"/>
                      <a:gd name="T10" fmla="*/ 41 w 147"/>
                      <a:gd name="T11" fmla="*/ 19 h 148"/>
                      <a:gd name="T12" fmla="*/ 41 w 147"/>
                      <a:gd name="T13" fmla="*/ 21 h 148"/>
                      <a:gd name="T14" fmla="*/ 45 w 147"/>
                      <a:gd name="T15" fmla="*/ 22 h 148"/>
                      <a:gd name="T16" fmla="*/ 45 w 147"/>
                      <a:gd name="T17" fmla="*/ 27 h 148"/>
                      <a:gd name="T18" fmla="*/ 60 w 147"/>
                      <a:gd name="T19" fmla="*/ 41 h 148"/>
                      <a:gd name="T20" fmla="*/ 63 w 147"/>
                      <a:gd name="T21" fmla="*/ 41 h 148"/>
                      <a:gd name="T22" fmla="*/ 67 w 147"/>
                      <a:gd name="T23" fmla="*/ 46 h 148"/>
                      <a:gd name="T24" fmla="*/ 71 w 147"/>
                      <a:gd name="T25" fmla="*/ 51 h 148"/>
                      <a:gd name="T26" fmla="*/ 73 w 147"/>
                      <a:gd name="T27" fmla="*/ 51 h 148"/>
                      <a:gd name="T28" fmla="*/ 84 w 147"/>
                      <a:gd name="T29" fmla="*/ 57 h 148"/>
                      <a:gd name="T30" fmla="*/ 108 w 147"/>
                      <a:gd name="T31" fmla="*/ 58 h 148"/>
                      <a:gd name="T32" fmla="*/ 111 w 147"/>
                      <a:gd name="T33" fmla="*/ 77 h 148"/>
                      <a:gd name="T34" fmla="*/ 113 w 147"/>
                      <a:gd name="T35" fmla="*/ 81 h 148"/>
                      <a:gd name="T36" fmla="*/ 112 w 147"/>
                      <a:gd name="T37" fmla="*/ 88 h 148"/>
                      <a:gd name="T38" fmla="*/ 126 w 147"/>
                      <a:gd name="T39" fmla="*/ 96 h 148"/>
                      <a:gd name="T40" fmla="*/ 139 w 147"/>
                      <a:gd name="T41" fmla="*/ 99 h 148"/>
                      <a:gd name="T42" fmla="*/ 139 w 147"/>
                      <a:gd name="T43" fmla="*/ 129 h 148"/>
                      <a:gd name="T44" fmla="*/ 147 w 147"/>
                      <a:gd name="T45" fmla="*/ 144 h 148"/>
                      <a:gd name="T46" fmla="*/ 140 w 147"/>
                      <a:gd name="T47" fmla="*/ 147 h 148"/>
                      <a:gd name="T48" fmla="*/ 134 w 147"/>
                      <a:gd name="T49" fmla="*/ 148 h 148"/>
                      <a:gd name="T50" fmla="*/ 133 w 147"/>
                      <a:gd name="T51" fmla="*/ 139 h 148"/>
                      <a:gd name="T52" fmla="*/ 117 w 147"/>
                      <a:gd name="T53" fmla="*/ 148 h 148"/>
                      <a:gd name="T54" fmla="*/ 111 w 147"/>
                      <a:gd name="T55" fmla="*/ 134 h 148"/>
                      <a:gd name="T56" fmla="*/ 104 w 147"/>
                      <a:gd name="T57" fmla="*/ 122 h 148"/>
                      <a:gd name="T58" fmla="*/ 88 w 147"/>
                      <a:gd name="T59" fmla="*/ 108 h 148"/>
                      <a:gd name="T60" fmla="*/ 82 w 147"/>
                      <a:gd name="T61" fmla="*/ 108 h 148"/>
                      <a:gd name="T62" fmla="*/ 67 w 147"/>
                      <a:gd name="T63" fmla="*/ 98 h 148"/>
                      <a:gd name="T64" fmla="*/ 66 w 147"/>
                      <a:gd name="T65" fmla="*/ 91 h 148"/>
                      <a:gd name="T66" fmla="*/ 66 w 147"/>
                      <a:gd name="T67" fmla="*/ 86 h 148"/>
                      <a:gd name="T68" fmla="*/ 55 w 147"/>
                      <a:gd name="T69" fmla="*/ 63 h 148"/>
                      <a:gd name="T70" fmla="*/ 48 w 147"/>
                      <a:gd name="T71" fmla="*/ 51 h 148"/>
                      <a:gd name="T72" fmla="*/ 32 w 147"/>
                      <a:gd name="T73" fmla="*/ 40 h 148"/>
                      <a:gd name="T74" fmla="*/ 14 w 147"/>
                      <a:gd name="T75" fmla="*/ 21 h 148"/>
                      <a:gd name="T76" fmla="*/ 0 w 147"/>
                      <a:gd name="T77" fmla="*/ 5 h 1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7" h="148">
                        <a:moveTo>
                          <a:pt x="0" y="5"/>
                        </a:moveTo>
                        <a:lnTo>
                          <a:pt x="15" y="0"/>
                        </a:lnTo>
                        <a:lnTo>
                          <a:pt x="32" y="5"/>
                        </a:lnTo>
                        <a:lnTo>
                          <a:pt x="35" y="12"/>
                        </a:lnTo>
                        <a:lnTo>
                          <a:pt x="35" y="17"/>
                        </a:lnTo>
                        <a:lnTo>
                          <a:pt x="41" y="19"/>
                        </a:lnTo>
                        <a:lnTo>
                          <a:pt x="41" y="21"/>
                        </a:lnTo>
                        <a:lnTo>
                          <a:pt x="45" y="22"/>
                        </a:lnTo>
                        <a:lnTo>
                          <a:pt x="45" y="27"/>
                        </a:lnTo>
                        <a:lnTo>
                          <a:pt x="60" y="41"/>
                        </a:lnTo>
                        <a:lnTo>
                          <a:pt x="63" y="41"/>
                        </a:lnTo>
                        <a:lnTo>
                          <a:pt x="67" y="46"/>
                        </a:lnTo>
                        <a:lnTo>
                          <a:pt x="71" y="51"/>
                        </a:lnTo>
                        <a:lnTo>
                          <a:pt x="73" y="51"/>
                        </a:lnTo>
                        <a:lnTo>
                          <a:pt x="84" y="57"/>
                        </a:lnTo>
                        <a:lnTo>
                          <a:pt x="108" y="58"/>
                        </a:lnTo>
                        <a:lnTo>
                          <a:pt x="111" y="77"/>
                        </a:lnTo>
                        <a:lnTo>
                          <a:pt x="113" y="81"/>
                        </a:lnTo>
                        <a:lnTo>
                          <a:pt x="112" y="88"/>
                        </a:lnTo>
                        <a:lnTo>
                          <a:pt x="126" y="96"/>
                        </a:lnTo>
                        <a:lnTo>
                          <a:pt x="139" y="99"/>
                        </a:lnTo>
                        <a:lnTo>
                          <a:pt x="139" y="129"/>
                        </a:lnTo>
                        <a:lnTo>
                          <a:pt x="147" y="144"/>
                        </a:lnTo>
                        <a:lnTo>
                          <a:pt x="140" y="147"/>
                        </a:lnTo>
                        <a:lnTo>
                          <a:pt x="134" y="148"/>
                        </a:lnTo>
                        <a:lnTo>
                          <a:pt x="133" y="139"/>
                        </a:lnTo>
                        <a:lnTo>
                          <a:pt x="117" y="148"/>
                        </a:lnTo>
                        <a:lnTo>
                          <a:pt x="111" y="134"/>
                        </a:lnTo>
                        <a:lnTo>
                          <a:pt x="104" y="122"/>
                        </a:lnTo>
                        <a:lnTo>
                          <a:pt x="88" y="108"/>
                        </a:lnTo>
                        <a:lnTo>
                          <a:pt x="82" y="108"/>
                        </a:lnTo>
                        <a:lnTo>
                          <a:pt x="67" y="98"/>
                        </a:lnTo>
                        <a:lnTo>
                          <a:pt x="66" y="91"/>
                        </a:lnTo>
                        <a:lnTo>
                          <a:pt x="66" y="86"/>
                        </a:lnTo>
                        <a:lnTo>
                          <a:pt x="55" y="63"/>
                        </a:lnTo>
                        <a:lnTo>
                          <a:pt x="48" y="51"/>
                        </a:lnTo>
                        <a:lnTo>
                          <a:pt x="32" y="40"/>
                        </a:lnTo>
                        <a:lnTo>
                          <a:pt x="14" y="21"/>
                        </a:lnTo>
                        <a:lnTo>
                          <a:pt x="0" y="5"/>
                        </a:lnTo>
                        <a:close/>
                      </a:path>
                    </a:pathLst>
                  </a:custGeom>
                  <a:solidFill>
                    <a:srgbClr val="00CC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48" name="Freeform 28">
                    <a:extLst>
                      <a:ext uri="{FF2B5EF4-FFF2-40B4-BE49-F238E27FC236}">
                        <a16:creationId xmlns:a16="http://schemas.microsoft.com/office/drawing/2014/main" id="{8DA153FD-8678-E3C8-A1A4-7859B22D448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22" y="839"/>
                    <a:ext cx="48" cy="56"/>
                  </a:xfrm>
                  <a:custGeom>
                    <a:avLst/>
                    <a:gdLst>
                      <a:gd name="T0" fmla="*/ 10 w 143"/>
                      <a:gd name="T1" fmla="*/ 0 h 167"/>
                      <a:gd name="T2" fmla="*/ 23 w 143"/>
                      <a:gd name="T3" fmla="*/ 0 h 167"/>
                      <a:gd name="T4" fmla="*/ 36 w 143"/>
                      <a:gd name="T5" fmla="*/ 18 h 167"/>
                      <a:gd name="T6" fmla="*/ 32 w 143"/>
                      <a:gd name="T7" fmla="*/ 34 h 167"/>
                      <a:gd name="T8" fmla="*/ 41 w 143"/>
                      <a:gd name="T9" fmla="*/ 40 h 167"/>
                      <a:gd name="T10" fmla="*/ 44 w 143"/>
                      <a:gd name="T11" fmla="*/ 50 h 167"/>
                      <a:gd name="T12" fmla="*/ 54 w 143"/>
                      <a:gd name="T13" fmla="*/ 55 h 167"/>
                      <a:gd name="T14" fmla="*/ 64 w 143"/>
                      <a:gd name="T15" fmla="*/ 56 h 167"/>
                      <a:gd name="T16" fmla="*/ 82 w 143"/>
                      <a:gd name="T17" fmla="*/ 65 h 167"/>
                      <a:gd name="T18" fmla="*/ 92 w 143"/>
                      <a:gd name="T19" fmla="*/ 76 h 167"/>
                      <a:gd name="T20" fmla="*/ 94 w 143"/>
                      <a:gd name="T21" fmla="*/ 76 h 167"/>
                      <a:gd name="T22" fmla="*/ 108 w 143"/>
                      <a:gd name="T23" fmla="*/ 82 h 167"/>
                      <a:gd name="T24" fmla="*/ 108 w 143"/>
                      <a:gd name="T25" fmla="*/ 104 h 167"/>
                      <a:gd name="T26" fmla="*/ 113 w 143"/>
                      <a:gd name="T27" fmla="*/ 114 h 167"/>
                      <a:gd name="T28" fmla="*/ 117 w 143"/>
                      <a:gd name="T29" fmla="*/ 118 h 167"/>
                      <a:gd name="T30" fmla="*/ 122 w 143"/>
                      <a:gd name="T31" fmla="*/ 123 h 167"/>
                      <a:gd name="T32" fmla="*/ 127 w 143"/>
                      <a:gd name="T33" fmla="*/ 131 h 167"/>
                      <a:gd name="T34" fmla="*/ 128 w 143"/>
                      <a:gd name="T35" fmla="*/ 138 h 167"/>
                      <a:gd name="T36" fmla="*/ 143 w 143"/>
                      <a:gd name="T37" fmla="*/ 145 h 167"/>
                      <a:gd name="T38" fmla="*/ 140 w 143"/>
                      <a:gd name="T39" fmla="*/ 153 h 167"/>
                      <a:gd name="T40" fmla="*/ 128 w 143"/>
                      <a:gd name="T41" fmla="*/ 155 h 167"/>
                      <a:gd name="T42" fmla="*/ 123 w 143"/>
                      <a:gd name="T43" fmla="*/ 150 h 167"/>
                      <a:gd name="T44" fmla="*/ 117 w 143"/>
                      <a:gd name="T45" fmla="*/ 150 h 167"/>
                      <a:gd name="T46" fmla="*/ 117 w 143"/>
                      <a:gd name="T47" fmla="*/ 167 h 167"/>
                      <a:gd name="T48" fmla="*/ 109 w 143"/>
                      <a:gd name="T49" fmla="*/ 167 h 167"/>
                      <a:gd name="T50" fmla="*/ 100 w 143"/>
                      <a:gd name="T51" fmla="*/ 158 h 167"/>
                      <a:gd name="T52" fmla="*/ 95 w 143"/>
                      <a:gd name="T53" fmla="*/ 153 h 167"/>
                      <a:gd name="T54" fmla="*/ 95 w 143"/>
                      <a:gd name="T55" fmla="*/ 145 h 167"/>
                      <a:gd name="T56" fmla="*/ 85 w 143"/>
                      <a:gd name="T57" fmla="*/ 145 h 167"/>
                      <a:gd name="T58" fmla="*/ 81 w 143"/>
                      <a:gd name="T59" fmla="*/ 153 h 167"/>
                      <a:gd name="T60" fmla="*/ 77 w 143"/>
                      <a:gd name="T61" fmla="*/ 145 h 167"/>
                      <a:gd name="T62" fmla="*/ 73 w 143"/>
                      <a:gd name="T63" fmla="*/ 135 h 167"/>
                      <a:gd name="T64" fmla="*/ 89 w 143"/>
                      <a:gd name="T65" fmla="*/ 131 h 167"/>
                      <a:gd name="T66" fmla="*/ 98 w 143"/>
                      <a:gd name="T67" fmla="*/ 132 h 167"/>
                      <a:gd name="T68" fmla="*/ 98 w 143"/>
                      <a:gd name="T69" fmla="*/ 116 h 167"/>
                      <a:gd name="T70" fmla="*/ 90 w 143"/>
                      <a:gd name="T71" fmla="*/ 112 h 167"/>
                      <a:gd name="T72" fmla="*/ 85 w 143"/>
                      <a:gd name="T73" fmla="*/ 99 h 167"/>
                      <a:gd name="T74" fmla="*/ 82 w 143"/>
                      <a:gd name="T75" fmla="*/ 81 h 167"/>
                      <a:gd name="T76" fmla="*/ 67 w 143"/>
                      <a:gd name="T77" fmla="*/ 77 h 167"/>
                      <a:gd name="T78" fmla="*/ 59 w 143"/>
                      <a:gd name="T79" fmla="*/ 69 h 167"/>
                      <a:gd name="T80" fmla="*/ 49 w 143"/>
                      <a:gd name="T81" fmla="*/ 65 h 167"/>
                      <a:gd name="T82" fmla="*/ 54 w 143"/>
                      <a:gd name="T83" fmla="*/ 79 h 167"/>
                      <a:gd name="T84" fmla="*/ 41 w 143"/>
                      <a:gd name="T85" fmla="*/ 86 h 167"/>
                      <a:gd name="T86" fmla="*/ 32 w 143"/>
                      <a:gd name="T87" fmla="*/ 71 h 167"/>
                      <a:gd name="T88" fmla="*/ 27 w 143"/>
                      <a:gd name="T89" fmla="*/ 65 h 167"/>
                      <a:gd name="T90" fmla="*/ 27 w 143"/>
                      <a:gd name="T91" fmla="*/ 56 h 167"/>
                      <a:gd name="T92" fmla="*/ 16 w 143"/>
                      <a:gd name="T93" fmla="*/ 45 h 167"/>
                      <a:gd name="T94" fmla="*/ 5 w 143"/>
                      <a:gd name="T95" fmla="*/ 40 h 167"/>
                      <a:gd name="T96" fmla="*/ 0 w 143"/>
                      <a:gd name="T97" fmla="*/ 33 h 167"/>
                      <a:gd name="T98" fmla="*/ 2 w 143"/>
                      <a:gd name="T99" fmla="*/ 26 h 167"/>
                      <a:gd name="T100" fmla="*/ 11 w 143"/>
                      <a:gd name="T101" fmla="*/ 31 h 167"/>
                      <a:gd name="T102" fmla="*/ 13 w 143"/>
                      <a:gd name="T103" fmla="*/ 23 h 167"/>
                      <a:gd name="T104" fmla="*/ 11 w 143"/>
                      <a:gd name="T105" fmla="*/ 14 h 167"/>
                      <a:gd name="T106" fmla="*/ 10 w 143"/>
                      <a:gd name="T107" fmla="*/ 0 h 1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43" h="167">
                        <a:moveTo>
                          <a:pt x="10" y="0"/>
                        </a:moveTo>
                        <a:lnTo>
                          <a:pt x="23" y="0"/>
                        </a:lnTo>
                        <a:lnTo>
                          <a:pt x="36" y="18"/>
                        </a:lnTo>
                        <a:lnTo>
                          <a:pt x="32" y="34"/>
                        </a:lnTo>
                        <a:lnTo>
                          <a:pt x="41" y="40"/>
                        </a:lnTo>
                        <a:lnTo>
                          <a:pt x="44" y="50"/>
                        </a:lnTo>
                        <a:lnTo>
                          <a:pt x="54" y="55"/>
                        </a:lnTo>
                        <a:lnTo>
                          <a:pt x="64" y="56"/>
                        </a:lnTo>
                        <a:lnTo>
                          <a:pt x="82" y="65"/>
                        </a:lnTo>
                        <a:lnTo>
                          <a:pt x="92" y="76"/>
                        </a:lnTo>
                        <a:lnTo>
                          <a:pt x="94" y="76"/>
                        </a:lnTo>
                        <a:lnTo>
                          <a:pt x="108" y="82"/>
                        </a:lnTo>
                        <a:lnTo>
                          <a:pt x="108" y="104"/>
                        </a:lnTo>
                        <a:lnTo>
                          <a:pt x="113" y="114"/>
                        </a:lnTo>
                        <a:lnTo>
                          <a:pt x="117" y="118"/>
                        </a:lnTo>
                        <a:lnTo>
                          <a:pt x="122" y="123"/>
                        </a:lnTo>
                        <a:lnTo>
                          <a:pt x="127" y="131"/>
                        </a:lnTo>
                        <a:lnTo>
                          <a:pt x="128" y="138"/>
                        </a:lnTo>
                        <a:lnTo>
                          <a:pt x="143" y="145"/>
                        </a:lnTo>
                        <a:lnTo>
                          <a:pt x="140" y="153"/>
                        </a:lnTo>
                        <a:lnTo>
                          <a:pt x="128" y="155"/>
                        </a:lnTo>
                        <a:lnTo>
                          <a:pt x="123" y="150"/>
                        </a:lnTo>
                        <a:lnTo>
                          <a:pt x="117" y="150"/>
                        </a:lnTo>
                        <a:lnTo>
                          <a:pt x="117" y="167"/>
                        </a:lnTo>
                        <a:lnTo>
                          <a:pt x="109" y="167"/>
                        </a:lnTo>
                        <a:lnTo>
                          <a:pt x="100" y="158"/>
                        </a:lnTo>
                        <a:lnTo>
                          <a:pt x="95" y="153"/>
                        </a:lnTo>
                        <a:lnTo>
                          <a:pt x="95" y="145"/>
                        </a:lnTo>
                        <a:lnTo>
                          <a:pt x="85" y="145"/>
                        </a:lnTo>
                        <a:lnTo>
                          <a:pt x="81" y="153"/>
                        </a:lnTo>
                        <a:lnTo>
                          <a:pt x="77" y="145"/>
                        </a:lnTo>
                        <a:lnTo>
                          <a:pt x="73" y="135"/>
                        </a:lnTo>
                        <a:lnTo>
                          <a:pt x="89" y="131"/>
                        </a:lnTo>
                        <a:lnTo>
                          <a:pt x="98" y="132"/>
                        </a:lnTo>
                        <a:lnTo>
                          <a:pt x="98" y="116"/>
                        </a:lnTo>
                        <a:lnTo>
                          <a:pt x="90" y="112"/>
                        </a:lnTo>
                        <a:lnTo>
                          <a:pt x="85" y="99"/>
                        </a:lnTo>
                        <a:lnTo>
                          <a:pt x="82" y="81"/>
                        </a:lnTo>
                        <a:lnTo>
                          <a:pt x="67" y="77"/>
                        </a:lnTo>
                        <a:lnTo>
                          <a:pt x="59" y="69"/>
                        </a:lnTo>
                        <a:lnTo>
                          <a:pt x="49" y="65"/>
                        </a:lnTo>
                        <a:lnTo>
                          <a:pt x="54" y="79"/>
                        </a:lnTo>
                        <a:lnTo>
                          <a:pt x="41" y="86"/>
                        </a:lnTo>
                        <a:lnTo>
                          <a:pt x="32" y="71"/>
                        </a:lnTo>
                        <a:lnTo>
                          <a:pt x="27" y="65"/>
                        </a:lnTo>
                        <a:lnTo>
                          <a:pt x="27" y="56"/>
                        </a:lnTo>
                        <a:lnTo>
                          <a:pt x="16" y="45"/>
                        </a:lnTo>
                        <a:lnTo>
                          <a:pt x="5" y="40"/>
                        </a:lnTo>
                        <a:lnTo>
                          <a:pt x="0" y="33"/>
                        </a:lnTo>
                        <a:lnTo>
                          <a:pt x="2" y="26"/>
                        </a:lnTo>
                        <a:lnTo>
                          <a:pt x="11" y="31"/>
                        </a:lnTo>
                        <a:lnTo>
                          <a:pt x="13" y="23"/>
                        </a:lnTo>
                        <a:lnTo>
                          <a:pt x="11" y="14"/>
                        </a:lnTo>
                        <a:lnTo>
                          <a:pt x="10" y="0"/>
                        </a:lnTo>
                        <a:close/>
                      </a:path>
                    </a:pathLst>
                  </a:custGeom>
                  <a:solidFill>
                    <a:srgbClr val="00CC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49" name="Freeform 29">
                    <a:extLst>
                      <a:ext uri="{FF2B5EF4-FFF2-40B4-BE49-F238E27FC236}">
                        <a16:creationId xmlns:a16="http://schemas.microsoft.com/office/drawing/2014/main" id="{3730FDE1-E715-B970-6A02-1ACBD3C79D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12" y="746"/>
                    <a:ext cx="34" cy="47"/>
                  </a:xfrm>
                  <a:custGeom>
                    <a:avLst/>
                    <a:gdLst>
                      <a:gd name="T0" fmla="*/ 22 w 103"/>
                      <a:gd name="T1" fmla="*/ 0 h 139"/>
                      <a:gd name="T2" fmla="*/ 41 w 103"/>
                      <a:gd name="T3" fmla="*/ 7 h 139"/>
                      <a:gd name="T4" fmla="*/ 54 w 103"/>
                      <a:gd name="T5" fmla="*/ 18 h 139"/>
                      <a:gd name="T6" fmla="*/ 62 w 103"/>
                      <a:gd name="T7" fmla="*/ 30 h 139"/>
                      <a:gd name="T8" fmla="*/ 67 w 103"/>
                      <a:gd name="T9" fmla="*/ 30 h 139"/>
                      <a:gd name="T10" fmla="*/ 67 w 103"/>
                      <a:gd name="T11" fmla="*/ 37 h 139"/>
                      <a:gd name="T12" fmla="*/ 73 w 103"/>
                      <a:gd name="T13" fmla="*/ 44 h 139"/>
                      <a:gd name="T14" fmla="*/ 80 w 103"/>
                      <a:gd name="T15" fmla="*/ 52 h 139"/>
                      <a:gd name="T16" fmla="*/ 94 w 103"/>
                      <a:gd name="T17" fmla="*/ 67 h 139"/>
                      <a:gd name="T18" fmla="*/ 103 w 103"/>
                      <a:gd name="T19" fmla="*/ 87 h 139"/>
                      <a:gd name="T20" fmla="*/ 85 w 103"/>
                      <a:gd name="T21" fmla="*/ 85 h 139"/>
                      <a:gd name="T22" fmla="*/ 72 w 103"/>
                      <a:gd name="T23" fmla="*/ 82 h 139"/>
                      <a:gd name="T24" fmla="*/ 82 w 103"/>
                      <a:gd name="T25" fmla="*/ 95 h 139"/>
                      <a:gd name="T26" fmla="*/ 82 w 103"/>
                      <a:gd name="T27" fmla="*/ 104 h 139"/>
                      <a:gd name="T28" fmla="*/ 82 w 103"/>
                      <a:gd name="T29" fmla="*/ 112 h 139"/>
                      <a:gd name="T30" fmla="*/ 75 w 103"/>
                      <a:gd name="T31" fmla="*/ 109 h 139"/>
                      <a:gd name="T32" fmla="*/ 68 w 103"/>
                      <a:gd name="T33" fmla="*/ 103 h 139"/>
                      <a:gd name="T34" fmla="*/ 58 w 103"/>
                      <a:gd name="T35" fmla="*/ 92 h 139"/>
                      <a:gd name="T36" fmla="*/ 51 w 103"/>
                      <a:gd name="T37" fmla="*/ 89 h 139"/>
                      <a:gd name="T38" fmla="*/ 39 w 103"/>
                      <a:gd name="T39" fmla="*/ 92 h 139"/>
                      <a:gd name="T40" fmla="*/ 32 w 103"/>
                      <a:gd name="T41" fmla="*/ 95 h 139"/>
                      <a:gd name="T42" fmla="*/ 36 w 103"/>
                      <a:gd name="T43" fmla="*/ 103 h 139"/>
                      <a:gd name="T44" fmla="*/ 47 w 103"/>
                      <a:gd name="T45" fmla="*/ 109 h 139"/>
                      <a:gd name="T46" fmla="*/ 58 w 103"/>
                      <a:gd name="T47" fmla="*/ 113 h 139"/>
                      <a:gd name="T48" fmla="*/ 63 w 103"/>
                      <a:gd name="T49" fmla="*/ 123 h 139"/>
                      <a:gd name="T50" fmla="*/ 62 w 103"/>
                      <a:gd name="T51" fmla="*/ 135 h 139"/>
                      <a:gd name="T52" fmla="*/ 62 w 103"/>
                      <a:gd name="T53" fmla="*/ 139 h 139"/>
                      <a:gd name="T54" fmla="*/ 58 w 103"/>
                      <a:gd name="T55" fmla="*/ 139 h 139"/>
                      <a:gd name="T56" fmla="*/ 51 w 103"/>
                      <a:gd name="T57" fmla="*/ 135 h 139"/>
                      <a:gd name="T58" fmla="*/ 47 w 103"/>
                      <a:gd name="T59" fmla="*/ 134 h 139"/>
                      <a:gd name="T60" fmla="*/ 44 w 103"/>
                      <a:gd name="T61" fmla="*/ 131 h 139"/>
                      <a:gd name="T62" fmla="*/ 39 w 103"/>
                      <a:gd name="T63" fmla="*/ 136 h 139"/>
                      <a:gd name="T64" fmla="*/ 32 w 103"/>
                      <a:gd name="T65" fmla="*/ 139 h 139"/>
                      <a:gd name="T66" fmla="*/ 28 w 103"/>
                      <a:gd name="T67" fmla="*/ 134 h 139"/>
                      <a:gd name="T68" fmla="*/ 28 w 103"/>
                      <a:gd name="T69" fmla="*/ 122 h 139"/>
                      <a:gd name="T70" fmla="*/ 27 w 103"/>
                      <a:gd name="T71" fmla="*/ 114 h 139"/>
                      <a:gd name="T72" fmla="*/ 19 w 103"/>
                      <a:gd name="T73" fmla="*/ 109 h 139"/>
                      <a:gd name="T74" fmla="*/ 11 w 103"/>
                      <a:gd name="T75" fmla="*/ 118 h 139"/>
                      <a:gd name="T76" fmla="*/ 1 w 103"/>
                      <a:gd name="T77" fmla="*/ 118 h 139"/>
                      <a:gd name="T78" fmla="*/ 0 w 103"/>
                      <a:gd name="T79" fmla="*/ 112 h 139"/>
                      <a:gd name="T80" fmla="*/ 1 w 103"/>
                      <a:gd name="T81" fmla="*/ 97 h 139"/>
                      <a:gd name="T82" fmla="*/ 9 w 103"/>
                      <a:gd name="T83" fmla="*/ 90 h 139"/>
                      <a:gd name="T84" fmla="*/ 8 w 103"/>
                      <a:gd name="T85" fmla="*/ 69 h 139"/>
                      <a:gd name="T86" fmla="*/ 8 w 103"/>
                      <a:gd name="T87" fmla="*/ 63 h 139"/>
                      <a:gd name="T88" fmla="*/ 14 w 103"/>
                      <a:gd name="T89" fmla="*/ 61 h 139"/>
                      <a:gd name="T90" fmla="*/ 23 w 103"/>
                      <a:gd name="T91" fmla="*/ 67 h 139"/>
                      <a:gd name="T92" fmla="*/ 36 w 103"/>
                      <a:gd name="T93" fmla="*/ 72 h 139"/>
                      <a:gd name="T94" fmla="*/ 36 w 103"/>
                      <a:gd name="T95" fmla="*/ 59 h 139"/>
                      <a:gd name="T96" fmla="*/ 28 w 103"/>
                      <a:gd name="T97" fmla="*/ 56 h 139"/>
                      <a:gd name="T98" fmla="*/ 28 w 103"/>
                      <a:gd name="T99" fmla="*/ 52 h 139"/>
                      <a:gd name="T100" fmla="*/ 31 w 103"/>
                      <a:gd name="T101" fmla="*/ 52 h 139"/>
                      <a:gd name="T102" fmla="*/ 33 w 103"/>
                      <a:gd name="T103" fmla="*/ 52 h 139"/>
                      <a:gd name="T104" fmla="*/ 36 w 103"/>
                      <a:gd name="T105" fmla="*/ 52 h 139"/>
                      <a:gd name="T106" fmla="*/ 39 w 103"/>
                      <a:gd name="T107" fmla="*/ 52 h 139"/>
                      <a:gd name="T108" fmla="*/ 44 w 103"/>
                      <a:gd name="T109" fmla="*/ 47 h 139"/>
                      <a:gd name="T110" fmla="*/ 42 w 103"/>
                      <a:gd name="T111" fmla="*/ 44 h 139"/>
                      <a:gd name="T112" fmla="*/ 37 w 103"/>
                      <a:gd name="T113" fmla="*/ 33 h 139"/>
                      <a:gd name="T114" fmla="*/ 28 w 103"/>
                      <a:gd name="T115" fmla="*/ 25 h 139"/>
                      <a:gd name="T116" fmla="*/ 19 w 103"/>
                      <a:gd name="T117" fmla="*/ 20 h 139"/>
                      <a:gd name="T118" fmla="*/ 13 w 103"/>
                      <a:gd name="T119" fmla="*/ 13 h 139"/>
                      <a:gd name="T120" fmla="*/ 22 w 103"/>
                      <a:gd name="T121" fmla="*/ 0 h 1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103" h="139">
                        <a:moveTo>
                          <a:pt x="22" y="0"/>
                        </a:moveTo>
                        <a:lnTo>
                          <a:pt x="41" y="7"/>
                        </a:lnTo>
                        <a:lnTo>
                          <a:pt x="54" y="18"/>
                        </a:lnTo>
                        <a:lnTo>
                          <a:pt x="62" y="30"/>
                        </a:lnTo>
                        <a:lnTo>
                          <a:pt x="67" y="30"/>
                        </a:lnTo>
                        <a:lnTo>
                          <a:pt x="67" y="37"/>
                        </a:lnTo>
                        <a:lnTo>
                          <a:pt x="73" y="44"/>
                        </a:lnTo>
                        <a:lnTo>
                          <a:pt x="80" y="52"/>
                        </a:lnTo>
                        <a:lnTo>
                          <a:pt x="94" y="67"/>
                        </a:lnTo>
                        <a:lnTo>
                          <a:pt x="103" y="87"/>
                        </a:lnTo>
                        <a:lnTo>
                          <a:pt x="85" y="85"/>
                        </a:lnTo>
                        <a:lnTo>
                          <a:pt x="72" y="82"/>
                        </a:lnTo>
                        <a:lnTo>
                          <a:pt x="82" y="95"/>
                        </a:lnTo>
                        <a:lnTo>
                          <a:pt x="82" y="104"/>
                        </a:lnTo>
                        <a:lnTo>
                          <a:pt x="82" y="112"/>
                        </a:lnTo>
                        <a:lnTo>
                          <a:pt x="75" y="109"/>
                        </a:lnTo>
                        <a:lnTo>
                          <a:pt x="68" y="103"/>
                        </a:lnTo>
                        <a:lnTo>
                          <a:pt x="58" y="92"/>
                        </a:lnTo>
                        <a:lnTo>
                          <a:pt x="51" y="89"/>
                        </a:lnTo>
                        <a:lnTo>
                          <a:pt x="39" y="92"/>
                        </a:lnTo>
                        <a:lnTo>
                          <a:pt x="32" y="95"/>
                        </a:lnTo>
                        <a:lnTo>
                          <a:pt x="36" y="103"/>
                        </a:lnTo>
                        <a:lnTo>
                          <a:pt x="47" y="109"/>
                        </a:lnTo>
                        <a:lnTo>
                          <a:pt x="58" y="113"/>
                        </a:lnTo>
                        <a:lnTo>
                          <a:pt x="63" y="123"/>
                        </a:lnTo>
                        <a:lnTo>
                          <a:pt x="62" y="135"/>
                        </a:lnTo>
                        <a:lnTo>
                          <a:pt x="62" y="139"/>
                        </a:lnTo>
                        <a:lnTo>
                          <a:pt x="58" y="139"/>
                        </a:lnTo>
                        <a:lnTo>
                          <a:pt x="51" y="135"/>
                        </a:lnTo>
                        <a:lnTo>
                          <a:pt x="47" y="134"/>
                        </a:lnTo>
                        <a:lnTo>
                          <a:pt x="44" y="131"/>
                        </a:lnTo>
                        <a:lnTo>
                          <a:pt x="39" y="136"/>
                        </a:lnTo>
                        <a:lnTo>
                          <a:pt x="32" y="139"/>
                        </a:lnTo>
                        <a:lnTo>
                          <a:pt x="28" y="134"/>
                        </a:lnTo>
                        <a:lnTo>
                          <a:pt x="28" y="122"/>
                        </a:lnTo>
                        <a:lnTo>
                          <a:pt x="27" y="114"/>
                        </a:lnTo>
                        <a:lnTo>
                          <a:pt x="19" y="109"/>
                        </a:lnTo>
                        <a:lnTo>
                          <a:pt x="11" y="118"/>
                        </a:lnTo>
                        <a:lnTo>
                          <a:pt x="1" y="118"/>
                        </a:lnTo>
                        <a:lnTo>
                          <a:pt x="0" y="112"/>
                        </a:lnTo>
                        <a:lnTo>
                          <a:pt x="1" y="97"/>
                        </a:lnTo>
                        <a:lnTo>
                          <a:pt x="9" y="90"/>
                        </a:lnTo>
                        <a:lnTo>
                          <a:pt x="8" y="69"/>
                        </a:lnTo>
                        <a:lnTo>
                          <a:pt x="8" y="63"/>
                        </a:lnTo>
                        <a:lnTo>
                          <a:pt x="14" y="61"/>
                        </a:lnTo>
                        <a:lnTo>
                          <a:pt x="23" y="67"/>
                        </a:lnTo>
                        <a:lnTo>
                          <a:pt x="36" y="72"/>
                        </a:lnTo>
                        <a:lnTo>
                          <a:pt x="36" y="59"/>
                        </a:lnTo>
                        <a:lnTo>
                          <a:pt x="28" y="56"/>
                        </a:lnTo>
                        <a:lnTo>
                          <a:pt x="28" y="52"/>
                        </a:lnTo>
                        <a:lnTo>
                          <a:pt x="31" y="52"/>
                        </a:lnTo>
                        <a:lnTo>
                          <a:pt x="33" y="52"/>
                        </a:lnTo>
                        <a:lnTo>
                          <a:pt x="36" y="52"/>
                        </a:lnTo>
                        <a:lnTo>
                          <a:pt x="39" y="52"/>
                        </a:lnTo>
                        <a:lnTo>
                          <a:pt x="44" y="47"/>
                        </a:lnTo>
                        <a:lnTo>
                          <a:pt x="42" y="44"/>
                        </a:lnTo>
                        <a:lnTo>
                          <a:pt x="37" y="33"/>
                        </a:lnTo>
                        <a:lnTo>
                          <a:pt x="28" y="25"/>
                        </a:lnTo>
                        <a:lnTo>
                          <a:pt x="19" y="20"/>
                        </a:lnTo>
                        <a:lnTo>
                          <a:pt x="13" y="13"/>
                        </a:lnTo>
                        <a:lnTo>
                          <a:pt x="22" y="0"/>
                        </a:lnTo>
                        <a:close/>
                      </a:path>
                    </a:pathLst>
                  </a:custGeom>
                  <a:solidFill>
                    <a:srgbClr val="00CC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50" name="Freeform 30">
                    <a:extLst>
                      <a:ext uri="{FF2B5EF4-FFF2-40B4-BE49-F238E27FC236}">
                        <a16:creationId xmlns:a16="http://schemas.microsoft.com/office/drawing/2014/main" id="{DACDD78F-BD4E-DAFE-AFD1-263F3F4016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272" y="690"/>
                    <a:ext cx="37" cy="38"/>
                  </a:xfrm>
                  <a:custGeom>
                    <a:avLst/>
                    <a:gdLst>
                      <a:gd name="T0" fmla="*/ 0 w 112"/>
                      <a:gd name="T1" fmla="*/ 0 h 114"/>
                      <a:gd name="T2" fmla="*/ 9 w 112"/>
                      <a:gd name="T3" fmla="*/ 0 h 114"/>
                      <a:gd name="T4" fmla="*/ 14 w 112"/>
                      <a:gd name="T5" fmla="*/ 9 h 114"/>
                      <a:gd name="T6" fmla="*/ 30 w 112"/>
                      <a:gd name="T7" fmla="*/ 20 h 114"/>
                      <a:gd name="T8" fmla="*/ 36 w 112"/>
                      <a:gd name="T9" fmla="*/ 33 h 114"/>
                      <a:gd name="T10" fmla="*/ 47 w 112"/>
                      <a:gd name="T11" fmla="*/ 35 h 114"/>
                      <a:gd name="T12" fmla="*/ 55 w 112"/>
                      <a:gd name="T13" fmla="*/ 36 h 114"/>
                      <a:gd name="T14" fmla="*/ 62 w 112"/>
                      <a:gd name="T15" fmla="*/ 43 h 114"/>
                      <a:gd name="T16" fmla="*/ 71 w 112"/>
                      <a:gd name="T17" fmla="*/ 43 h 114"/>
                      <a:gd name="T18" fmla="*/ 80 w 112"/>
                      <a:gd name="T19" fmla="*/ 48 h 114"/>
                      <a:gd name="T20" fmla="*/ 88 w 112"/>
                      <a:gd name="T21" fmla="*/ 56 h 114"/>
                      <a:gd name="T22" fmla="*/ 97 w 112"/>
                      <a:gd name="T23" fmla="*/ 62 h 114"/>
                      <a:gd name="T24" fmla="*/ 95 w 112"/>
                      <a:gd name="T25" fmla="*/ 66 h 114"/>
                      <a:gd name="T26" fmla="*/ 90 w 112"/>
                      <a:gd name="T27" fmla="*/ 67 h 114"/>
                      <a:gd name="T28" fmla="*/ 85 w 112"/>
                      <a:gd name="T29" fmla="*/ 67 h 114"/>
                      <a:gd name="T30" fmla="*/ 83 w 112"/>
                      <a:gd name="T31" fmla="*/ 71 h 114"/>
                      <a:gd name="T32" fmla="*/ 93 w 112"/>
                      <a:gd name="T33" fmla="*/ 79 h 114"/>
                      <a:gd name="T34" fmla="*/ 100 w 112"/>
                      <a:gd name="T35" fmla="*/ 87 h 114"/>
                      <a:gd name="T36" fmla="*/ 112 w 112"/>
                      <a:gd name="T37" fmla="*/ 97 h 114"/>
                      <a:gd name="T38" fmla="*/ 106 w 112"/>
                      <a:gd name="T39" fmla="*/ 106 h 114"/>
                      <a:gd name="T40" fmla="*/ 98 w 112"/>
                      <a:gd name="T41" fmla="*/ 107 h 114"/>
                      <a:gd name="T42" fmla="*/ 98 w 112"/>
                      <a:gd name="T43" fmla="*/ 114 h 114"/>
                      <a:gd name="T44" fmla="*/ 88 w 112"/>
                      <a:gd name="T45" fmla="*/ 114 h 114"/>
                      <a:gd name="T46" fmla="*/ 85 w 112"/>
                      <a:gd name="T47" fmla="*/ 109 h 114"/>
                      <a:gd name="T48" fmla="*/ 75 w 112"/>
                      <a:gd name="T49" fmla="*/ 101 h 114"/>
                      <a:gd name="T50" fmla="*/ 67 w 112"/>
                      <a:gd name="T51" fmla="*/ 89 h 114"/>
                      <a:gd name="T52" fmla="*/ 57 w 112"/>
                      <a:gd name="T53" fmla="*/ 72 h 114"/>
                      <a:gd name="T54" fmla="*/ 44 w 112"/>
                      <a:gd name="T55" fmla="*/ 62 h 114"/>
                      <a:gd name="T56" fmla="*/ 31 w 112"/>
                      <a:gd name="T57" fmla="*/ 43 h 114"/>
                      <a:gd name="T58" fmla="*/ 22 w 112"/>
                      <a:gd name="T59" fmla="*/ 38 h 114"/>
                      <a:gd name="T60" fmla="*/ 16 w 112"/>
                      <a:gd name="T61" fmla="*/ 35 h 114"/>
                      <a:gd name="T62" fmla="*/ 13 w 112"/>
                      <a:gd name="T63" fmla="*/ 25 h 114"/>
                      <a:gd name="T64" fmla="*/ 3 w 112"/>
                      <a:gd name="T65" fmla="*/ 16 h 114"/>
                      <a:gd name="T66" fmla="*/ 3 w 112"/>
                      <a:gd name="T67" fmla="*/ 12 h 114"/>
                      <a:gd name="T68" fmla="*/ 0 w 112"/>
                      <a:gd name="T69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12" h="114">
                        <a:moveTo>
                          <a:pt x="0" y="0"/>
                        </a:moveTo>
                        <a:lnTo>
                          <a:pt x="9" y="0"/>
                        </a:lnTo>
                        <a:lnTo>
                          <a:pt x="14" y="9"/>
                        </a:lnTo>
                        <a:lnTo>
                          <a:pt x="30" y="20"/>
                        </a:lnTo>
                        <a:lnTo>
                          <a:pt x="36" y="33"/>
                        </a:lnTo>
                        <a:lnTo>
                          <a:pt x="47" y="35"/>
                        </a:lnTo>
                        <a:lnTo>
                          <a:pt x="55" y="36"/>
                        </a:lnTo>
                        <a:lnTo>
                          <a:pt x="62" y="43"/>
                        </a:lnTo>
                        <a:lnTo>
                          <a:pt x="71" y="43"/>
                        </a:lnTo>
                        <a:lnTo>
                          <a:pt x="80" y="48"/>
                        </a:lnTo>
                        <a:lnTo>
                          <a:pt x="88" y="56"/>
                        </a:lnTo>
                        <a:lnTo>
                          <a:pt x="97" y="62"/>
                        </a:lnTo>
                        <a:lnTo>
                          <a:pt x="95" y="66"/>
                        </a:lnTo>
                        <a:lnTo>
                          <a:pt x="90" y="67"/>
                        </a:lnTo>
                        <a:lnTo>
                          <a:pt x="85" y="67"/>
                        </a:lnTo>
                        <a:lnTo>
                          <a:pt x="83" y="71"/>
                        </a:lnTo>
                        <a:lnTo>
                          <a:pt x="93" y="79"/>
                        </a:lnTo>
                        <a:lnTo>
                          <a:pt x="100" y="87"/>
                        </a:lnTo>
                        <a:lnTo>
                          <a:pt x="112" y="97"/>
                        </a:lnTo>
                        <a:lnTo>
                          <a:pt x="106" y="106"/>
                        </a:lnTo>
                        <a:lnTo>
                          <a:pt x="98" y="107"/>
                        </a:lnTo>
                        <a:lnTo>
                          <a:pt x="98" y="114"/>
                        </a:lnTo>
                        <a:lnTo>
                          <a:pt x="88" y="114"/>
                        </a:lnTo>
                        <a:lnTo>
                          <a:pt x="85" y="109"/>
                        </a:lnTo>
                        <a:lnTo>
                          <a:pt x="75" y="101"/>
                        </a:lnTo>
                        <a:lnTo>
                          <a:pt x="67" y="89"/>
                        </a:lnTo>
                        <a:lnTo>
                          <a:pt x="57" y="72"/>
                        </a:lnTo>
                        <a:lnTo>
                          <a:pt x="44" y="62"/>
                        </a:lnTo>
                        <a:lnTo>
                          <a:pt x="31" y="43"/>
                        </a:lnTo>
                        <a:lnTo>
                          <a:pt x="22" y="38"/>
                        </a:lnTo>
                        <a:lnTo>
                          <a:pt x="16" y="35"/>
                        </a:lnTo>
                        <a:lnTo>
                          <a:pt x="13" y="25"/>
                        </a:lnTo>
                        <a:lnTo>
                          <a:pt x="3" y="16"/>
                        </a:lnTo>
                        <a:lnTo>
                          <a:pt x="3" y="1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CC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151" name="Freeform 31">
                  <a:extLst>
                    <a:ext uri="{FF2B5EF4-FFF2-40B4-BE49-F238E27FC236}">
                      <a16:creationId xmlns:a16="http://schemas.microsoft.com/office/drawing/2014/main" id="{CC655F22-3EEC-EDCF-5DA1-EF30992F04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6" y="768"/>
                  <a:ext cx="275" cy="290"/>
                </a:xfrm>
                <a:custGeom>
                  <a:avLst/>
                  <a:gdLst>
                    <a:gd name="T0" fmla="*/ 632 w 825"/>
                    <a:gd name="T1" fmla="*/ 141 h 870"/>
                    <a:gd name="T2" fmla="*/ 708 w 825"/>
                    <a:gd name="T3" fmla="*/ 286 h 870"/>
                    <a:gd name="T4" fmla="*/ 739 w 825"/>
                    <a:gd name="T5" fmla="*/ 324 h 870"/>
                    <a:gd name="T6" fmla="*/ 807 w 825"/>
                    <a:gd name="T7" fmla="*/ 314 h 870"/>
                    <a:gd name="T8" fmla="*/ 823 w 825"/>
                    <a:gd name="T9" fmla="*/ 347 h 870"/>
                    <a:gd name="T10" fmla="*/ 745 w 825"/>
                    <a:gd name="T11" fmla="*/ 444 h 870"/>
                    <a:gd name="T12" fmla="*/ 677 w 825"/>
                    <a:gd name="T13" fmla="*/ 557 h 870"/>
                    <a:gd name="T14" fmla="*/ 687 w 825"/>
                    <a:gd name="T15" fmla="*/ 596 h 870"/>
                    <a:gd name="T16" fmla="*/ 687 w 825"/>
                    <a:gd name="T17" fmla="*/ 638 h 870"/>
                    <a:gd name="T18" fmla="*/ 659 w 825"/>
                    <a:gd name="T19" fmla="*/ 652 h 870"/>
                    <a:gd name="T20" fmla="*/ 614 w 825"/>
                    <a:gd name="T21" fmla="*/ 709 h 870"/>
                    <a:gd name="T22" fmla="*/ 599 w 825"/>
                    <a:gd name="T23" fmla="*/ 755 h 870"/>
                    <a:gd name="T24" fmla="*/ 556 w 825"/>
                    <a:gd name="T25" fmla="*/ 821 h 870"/>
                    <a:gd name="T26" fmla="*/ 534 w 825"/>
                    <a:gd name="T27" fmla="*/ 834 h 870"/>
                    <a:gd name="T28" fmla="*/ 483 w 825"/>
                    <a:gd name="T29" fmla="*/ 867 h 870"/>
                    <a:gd name="T30" fmla="*/ 424 w 825"/>
                    <a:gd name="T31" fmla="*/ 856 h 870"/>
                    <a:gd name="T32" fmla="*/ 415 w 825"/>
                    <a:gd name="T33" fmla="*/ 824 h 870"/>
                    <a:gd name="T34" fmla="*/ 387 w 825"/>
                    <a:gd name="T35" fmla="*/ 783 h 870"/>
                    <a:gd name="T36" fmla="*/ 382 w 825"/>
                    <a:gd name="T37" fmla="*/ 745 h 870"/>
                    <a:gd name="T38" fmla="*/ 376 w 825"/>
                    <a:gd name="T39" fmla="*/ 723 h 870"/>
                    <a:gd name="T40" fmla="*/ 349 w 825"/>
                    <a:gd name="T41" fmla="*/ 695 h 870"/>
                    <a:gd name="T42" fmla="*/ 334 w 825"/>
                    <a:gd name="T43" fmla="*/ 660 h 870"/>
                    <a:gd name="T44" fmla="*/ 354 w 825"/>
                    <a:gd name="T45" fmla="*/ 601 h 870"/>
                    <a:gd name="T46" fmla="*/ 346 w 825"/>
                    <a:gd name="T47" fmla="*/ 516 h 870"/>
                    <a:gd name="T48" fmla="*/ 308 w 825"/>
                    <a:gd name="T49" fmla="*/ 473 h 870"/>
                    <a:gd name="T50" fmla="*/ 305 w 825"/>
                    <a:gd name="T51" fmla="*/ 409 h 870"/>
                    <a:gd name="T52" fmla="*/ 251 w 825"/>
                    <a:gd name="T53" fmla="*/ 383 h 870"/>
                    <a:gd name="T54" fmla="*/ 180 w 825"/>
                    <a:gd name="T55" fmla="*/ 391 h 870"/>
                    <a:gd name="T56" fmla="*/ 41 w 825"/>
                    <a:gd name="T57" fmla="*/ 338 h 870"/>
                    <a:gd name="T58" fmla="*/ 7 w 825"/>
                    <a:gd name="T59" fmla="*/ 255 h 870"/>
                    <a:gd name="T60" fmla="*/ 31 w 825"/>
                    <a:gd name="T61" fmla="*/ 193 h 870"/>
                    <a:gd name="T62" fmla="*/ 81 w 825"/>
                    <a:gd name="T63" fmla="*/ 127 h 870"/>
                    <a:gd name="T64" fmla="*/ 152 w 825"/>
                    <a:gd name="T65" fmla="*/ 76 h 870"/>
                    <a:gd name="T66" fmla="*/ 203 w 825"/>
                    <a:gd name="T67" fmla="*/ 23 h 870"/>
                    <a:gd name="T68" fmla="*/ 251 w 825"/>
                    <a:gd name="T69" fmla="*/ 39 h 870"/>
                    <a:gd name="T70" fmla="*/ 305 w 825"/>
                    <a:gd name="T71" fmla="*/ 14 h 870"/>
                    <a:gd name="T72" fmla="*/ 341 w 825"/>
                    <a:gd name="T73" fmla="*/ 3 h 870"/>
                    <a:gd name="T74" fmla="*/ 371 w 825"/>
                    <a:gd name="T75" fmla="*/ 28 h 870"/>
                    <a:gd name="T76" fmla="*/ 429 w 825"/>
                    <a:gd name="T77" fmla="*/ 72 h 870"/>
                    <a:gd name="T78" fmla="*/ 465 w 825"/>
                    <a:gd name="T79" fmla="*/ 54 h 870"/>
                    <a:gd name="T80" fmla="*/ 525 w 825"/>
                    <a:gd name="T81" fmla="*/ 67 h 870"/>
                    <a:gd name="T82" fmla="*/ 591 w 825"/>
                    <a:gd name="T83" fmla="*/ 67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825" h="870">
                      <a:moveTo>
                        <a:pt x="618" y="104"/>
                      </a:moveTo>
                      <a:lnTo>
                        <a:pt x="632" y="141"/>
                      </a:lnTo>
                      <a:lnTo>
                        <a:pt x="659" y="197"/>
                      </a:lnTo>
                      <a:lnTo>
                        <a:pt x="708" y="286"/>
                      </a:lnTo>
                      <a:lnTo>
                        <a:pt x="729" y="296"/>
                      </a:lnTo>
                      <a:lnTo>
                        <a:pt x="739" y="324"/>
                      </a:lnTo>
                      <a:lnTo>
                        <a:pt x="780" y="322"/>
                      </a:lnTo>
                      <a:lnTo>
                        <a:pt x="807" y="314"/>
                      </a:lnTo>
                      <a:lnTo>
                        <a:pt x="825" y="314"/>
                      </a:lnTo>
                      <a:lnTo>
                        <a:pt x="823" y="347"/>
                      </a:lnTo>
                      <a:lnTo>
                        <a:pt x="820" y="367"/>
                      </a:lnTo>
                      <a:lnTo>
                        <a:pt x="745" y="444"/>
                      </a:lnTo>
                      <a:lnTo>
                        <a:pt x="677" y="525"/>
                      </a:lnTo>
                      <a:lnTo>
                        <a:pt x="677" y="557"/>
                      </a:lnTo>
                      <a:lnTo>
                        <a:pt x="698" y="580"/>
                      </a:lnTo>
                      <a:lnTo>
                        <a:pt x="687" y="596"/>
                      </a:lnTo>
                      <a:lnTo>
                        <a:pt x="694" y="621"/>
                      </a:lnTo>
                      <a:lnTo>
                        <a:pt x="687" y="638"/>
                      </a:lnTo>
                      <a:lnTo>
                        <a:pt x="672" y="652"/>
                      </a:lnTo>
                      <a:lnTo>
                        <a:pt x="659" y="652"/>
                      </a:lnTo>
                      <a:lnTo>
                        <a:pt x="636" y="678"/>
                      </a:lnTo>
                      <a:lnTo>
                        <a:pt x="614" y="709"/>
                      </a:lnTo>
                      <a:lnTo>
                        <a:pt x="618" y="740"/>
                      </a:lnTo>
                      <a:lnTo>
                        <a:pt x="599" y="755"/>
                      </a:lnTo>
                      <a:lnTo>
                        <a:pt x="578" y="788"/>
                      </a:lnTo>
                      <a:lnTo>
                        <a:pt x="556" y="821"/>
                      </a:lnTo>
                      <a:lnTo>
                        <a:pt x="543" y="831"/>
                      </a:lnTo>
                      <a:lnTo>
                        <a:pt x="534" y="834"/>
                      </a:lnTo>
                      <a:lnTo>
                        <a:pt x="515" y="856"/>
                      </a:lnTo>
                      <a:lnTo>
                        <a:pt x="483" y="867"/>
                      </a:lnTo>
                      <a:lnTo>
                        <a:pt x="444" y="870"/>
                      </a:lnTo>
                      <a:lnTo>
                        <a:pt x="424" y="856"/>
                      </a:lnTo>
                      <a:lnTo>
                        <a:pt x="418" y="843"/>
                      </a:lnTo>
                      <a:lnTo>
                        <a:pt x="415" y="824"/>
                      </a:lnTo>
                      <a:lnTo>
                        <a:pt x="402" y="816"/>
                      </a:lnTo>
                      <a:lnTo>
                        <a:pt x="387" y="783"/>
                      </a:lnTo>
                      <a:lnTo>
                        <a:pt x="384" y="766"/>
                      </a:lnTo>
                      <a:lnTo>
                        <a:pt x="382" y="745"/>
                      </a:lnTo>
                      <a:lnTo>
                        <a:pt x="376" y="731"/>
                      </a:lnTo>
                      <a:lnTo>
                        <a:pt x="376" y="723"/>
                      </a:lnTo>
                      <a:lnTo>
                        <a:pt x="363" y="708"/>
                      </a:lnTo>
                      <a:lnTo>
                        <a:pt x="349" y="695"/>
                      </a:lnTo>
                      <a:lnTo>
                        <a:pt x="339" y="674"/>
                      </a:lnTo>
                      <a:lnTo>
                        <a:pt x="334" y="660"/>
                      </a:lnTo>
                      <a:lnTo>
                        <a:pt x="337" y="636"/>
                      </a:lnTo>
                      <a:lnTo>
                        <a:pt x="354" y="601"/>
                      </a:lnTo>
                      <a:lnTo>
                        <a:pt x="359" y="560"/>
                      </a:lnTo>
                      <a:lnTo>
                        <a:pt x="346" y="516"/>
                      </a:lnTo>
                      <a:lnTo>
                        <a:pt x="323" y="499"/>
                      </a:lnTo>
                      <a:lnTo>
                        <a:pt x="308" y="473"/>
                      </a:lnTo>
                      <a:lnTo>
                        <a:pt x="315" y="435"/>
                      </a:lnTo>
                      <a:lnTo>
                        <a:pt x="305" y="409"/>
                      </a:lnTo>
                      <a:lnTo>
                        <a:pt x="278" y="406"/>
                      </a:lnTo>
                      <a:lnTo>
                        <a:pt x="251" y="383"/>
                      </a:lnTo>
                      <a:lnTo>
                        <a:pt x="216" y="373"/>
                      </a:lnTo>
                      <a:lnTo>
                        <a:pt x="180" y="391"/>
                      </a:lnTo>
                      <a:lnTo>
                        <a:pt x="89" y="386"/>
                      </a:lnTo>
                      <a:lnTo>
                        <a:pt x="41" y="338"/>
                      </a:lnTo>
                      <a:lnTo>
                        <a:pt x="0" y="278"/>
                      </a:lnTo>
                      <a:lnTo>
                        <a:pt x="7" y="255"/>
                      </a:lnTo>
                      <a:lnTo>
                        <a:pt x="26" y="235"/>
                      </a:lnTo>
                      <a:lnTo>
                        <a:pt x="31" y="193"/>
                      </a:lnTo>
                      <a:lnTo>
                        <a:pt x="46" y="162"/>
                      </a:lnTo>
                      <a:lnTo>
                        <a:pt x="81" y="127"/>
                      </a:lnTo>
                      <a:lnTo>
                        <a:pt x="117" y="111"/>
                      </a:lnTo>
                      <a:lnTo>
                        <a:pt x="152" y="76"/>
                      </a:lnTo>
                      <a:lnTo>
                        <a:pt x="158" y="61"/>
                      </a:lnTo>
                      <a:lnTo>
                        <a:pt x="203" y="23"/>
                      </a:lnTo>
                      <a:lnTo>
                        <a:pt x="231" y="39"/>
                      </a:lnTo>
                      <a:lnTo>
                        <a:pt x="251" y="39"/>
                      </a:lnTo>
                      <a:lnTo>
                        <a:pt x="277" y="16"/>
                      </a:lnTo>
                      <a:lnTo>
                        <a:pt x="305" y="14"/>
                      </a:lnTo>
                      <a:lnTo>
                        <a:pt x="323" y="19"/>
                      </a:lnTo>
                      <a:lnTo>
                        <a:pt x="341" y="3"/>
                      </a:lnTo>
                      <a:lnTo>
                        <a:pt x="364" y="0"/>
                      </a:lnTo>
                      <a:lnTo>
                        <a:pt x="371" y="28"/>
                      </a:lnTo>
                      <a:lnTo>
                        <a:pt x="384" y="50"/>
                      </a:lnTo>
                      <a:lnTo>
                        <a:pt x="429" y="72"/>
                      </a:lnTo>
                      <a:lnTo>
                        <a:pt x="463" y="77"/>
                      </a:lnTo>
                      <a:lnTo>
                        <a:pt x="465" y="54"/>
                      </a:lnTo>
                      <a:lnTo>
                        <a:pt x="492" y="54"/>
                      </a:lnTo>
                      <a:lnTo>
                        <a:pt x="525" y="67"/>
                      </a:lnTo>
                      <a:lnTo>
                        <a:pt x="560" y="76"/>
                      </a:lnTo>
                      <a:lnTo>
                        <a:pt x="591" y="67"/>
                      </a:lnTo>
                      <a:lnTo>
                        <a:pt x="618" y="104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5152" name="Group 32">
                  <a:extLst>
                    <a:ext uri="{FF2B5EF4-FFF2-40B4-BE49-F238E27FC236}">
                      <a16:creationId xmlns:a16="http://schemas.microsoft.com/office/drawing/2014/main" id="{6C56E6B4-6D7F-75AC-0D15-8BFF35187AB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795" y="612"/>
                  <a:ext cx="121" cy="99"/>
                  <a:chOff x="4795" y="612"/>
                  <a:chExt cx="121" cy="99"/>
                </a:xfrm>
              </p:grpSpPr>
              <p:grpSp>
                <p:nvGrpSpPr>
                  <p:cNvPr id="5153" name="Group 33">
                    <a:extLst>
                      <a:ext uri="{FF2B5EF4-FFF2-40B4-BE49-F238E27FC236}">
                        <a16:creationId xmlns:a16="http://schemas.microsoft.com/office/drawing/2014/main" id="{B4457ED0-1D05-5D71-2BE2-C94C3F8887C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4843" y="674"/>
                    <a:ext cx="38" cy="37"/>
                    <a:chOff x="4843" y="674"/>
                    <a:chExt cx="38" cy="37"/>
                  </a:xfrm>
                </p:grpSpPr>
                <p:sp>
                  <p:nvSpPr>
                    <p:cNvPr id="5154" name="Freeform 34">
                      <a:extLst>
                        <a:ext uri="{FF2B5EF4-FFF2-40B4-BE49-F238E27FC236}">
                          <a16:creationId xmlns:a16="http://schemas.microsoft.com/office/drawing/2014/main" id="{1D1A8557-B2DD-0FCA-37D3-D6C8C9759BF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843" y="687"/>
                      <a:ext cx="18" cy="21"/>
                    </a:xfrm>
                    <a:custGeom>
                      <a:avLst/>
                      <a:gdLst>
                        <a:gd name="T0" fmla="*/ 13 w 54"/>
                        <a:gd name="T1" fmla="*/ 21 h 62"/>
                        <a:gd name="T2" fmla="*/ 18 w 54"/>
                        <a:gd name="T3" fmla="*/ 14 h 62"/>
                        <a:gd name="T4" fmla="*/ 28 w 54"/>
                        <a:gd name="T5" fmla="*/ 14 h 62"/>
                        <a:gd name="T6" fmla="*/ 40 w 54"/>
                        <a:gd name="T7" fmla="*/ 0 h 62"/>
                        <a:gd name="T8" fmla="*/ 45 w 54"/>
                        <a:gd name="T9" fmla="*/ 9 h 62"/>
                        <a:gd name="T10" fmla="*/ 50 w 54"/>
                        <a:gd name="T11" fmla="*/ 9 h 62"/>
                        <a:gd name="T12" fmla="*/ 54 w 54"/>
                        <a:gd name="T13" fmla="*/ 14 h 62"/>
                        <a:gd name="T14" fmla="*/ 50 w 54"/>
                        <a:gd name="T15" fmla="*/ 21 h 62"/>
                        <a:gd name="T16" fmla="*/ 45 w 54"/>
                        <a:gd name="T17" fmla="*/ 21 h 62"/>
                        <a:gd name="T18" fmla="*/ 45 w 54"/>
                        <a:gd name="T19" fmla="*/ 29 h 62"/>
                        <a:gd name="T20" fmla="*/ 45 w 54"/>
                        <a:gd name="T21" fmla="*/ 30 h 62"/>
                        <a:gd name="T22" fmla="*/ 41 w 54"/>
                        <a:gd name="T23" fmla="*/ 35 h 62"/>
                        <a:gd name="T24" fmla="*/ 45 w 54"/>
                        <a:gd name="T25" fmla="*/ 40 h 62"/>
                        <a:gd name="T26" fmla="*/ 40 w 54"/>
                        <a:gd name="T27" fmla="*/ 45 h 62"/>
                        <a:gd name="T28" fmla="*/ 35 w 54"/>
                        <a:gd name="T29" fmla="*/ 49 h 62"/>
                        <a:gd name="T30" fmla="*/ 31 w 54"/>
                        <a:gd name="T31" fmla="*/ 49 h 62"/>
                        <a:gd name="T32" fmla="*/ 30 w 54"/>
                        <a:gd name="T33" fmla="*/ 49 h 62"/>
                        <a:gd name="T34" fmla="*/ 30 w 54"/>
                        <a:gd name="T35" fmla="*/ 54 h 62"/>
                        <a:gd name="T36" fmla="*/ 23 w 54"/>
                        <a:gd name="T37" fmla="*/ 56 h 62"/>
                        <a:gd name="T38" fmla="*/ 23 w 54"/>
                        <a:gd name="T39" fmla="*/ 54 h 62"/>
                        <a:gd name="T40" fmla="*/ 15 w 54"/>
                        <a:gd name="T41" fmla="*/ 57 h 62"/>
                        <a:gd name="T42" fmla="*/ 13 w 54"/>
                        <a:gd name="T43" fmla="*/ 57 h 62"/>
                        <a:gd name="T44" fmla="*/ 8 w 54"/>
                        <a:gd name="T45" fmla="*/ 62 h 62"/>
                        <a:gd name="T46" fmla="*/ 5 w 54"/>
                        <a:gd name="T47" fmla="*/ 62 h 62"/>
                        <a:gd name="T48" fmla="*/ 4 w 54"/>
                        <a:gd name="T49" fmla="*/ 59 h 62"/>
                        <a:gd name="T50" fmla="*/ 2 w 54"/>
                        <a:gd name="T51" fmla="*/ 54 h 62"/>
                        <a:gd name="T52" fmla="*/ 0 w 54"/>
                        <a:gd name="T53" fmla="*/ 52 h 62"/>
                        <a:gd name="T54" fmla="*/ 0 w 54"/>
                        <a:gd name="T55" fmla="*/ 47 h 62"/>
                        <a:gd name="T56" fmla="*/ 5 w 54"/>
                        <a:gd name="T57" fmla="*/ 44 h 62"/>
                        <a:gd name="T58" fmla="*/ 9 w 54"/>
                        <a:gd name="T59" fmla="*/ 42 h 62"/>
                        <a:gd name="T60" fmla="*/ 10 w 54"/>
                        <a:gd name="T61" fmla="*/ 35 h 62"/>
                        <a:gd name="T62" fmla="*/ 15 w 54"/>
                        <a:gd name="T63" fmla="*/ 35 h 62"/>
                        <a:gd name="T64" fmla="*/ 19 w 54"/>
                        <a:gd name="T65" fmla="*/ 40 h 62"/>
                        <a:gd name="T66" fmla="*/ 23 w 54"/>
                        <a:gd name="T67" fmla="*/ 35 h 62"/>
                        <a:gd name="T68" fmla="*/ 19 w 54"/>
                        <a:gd name="T69" fmla="*/ 35 h 62"/>
                        <a:gd name="T70" fmla="*/ 13 w 54"/>
                        <a:gd name="T71" fmla="*/ 21 h 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</a:cxnLst>
                      <a:rect l="0" t="0" r="r" b="b"/>
                      <a:pathLst>
                        <a:path w="54" h="62">
                          <a:moveTo>
                            <a:pt x="13" y="21"/>
                          </a:moveTo>
                          <a:lnTo>
                            <a:pt x="18" y="14"/>
                          </a:lnTo>
                          <a:lnTo>
                            <a:pt x="28" y="14"/>
                          </a:lnTo>
                          <a:lnTo>
                            <a:pt x="40" y="0"/>
                          </a:lnTo>
                          <a:lnTo>
                            <a:pt x="45" y="9"/>
                          </a:lnTo>
                          <a:lnTo>
                            <a:pt x="50" y="9"/>
                          </a:lnTo>
                          <a:lnTo>
                            <a:pt x="54" y="14"/>
                          </a:lnTo>
                          <a:lnTo>
                            <a:pt x="50" y="21"/>
                          </a:lnTo>
                          <a:lnTo>
                            <a:pt x="45" y="21"/>
                          </a:lnTo>
                          <a:lnTo>
                            <a:pt x="45" y="29"/>
                          </a:lnTo>
                          <a:lnTo>
                            <a:pt x="45" y="30"/>
                          </a:lnTo>
                          <a:lnTo>
                            <a:pt x="41" y="35"/>
                          </a:lnTo>
                          <a:lnTo>
                            <a:pt x="45" y="40"/>
                          </a:lnTo>
                          <a:lnTo>
                            <a:pt x="40" y="45"/>
                          </a:lnTo>
                          <a:lnTo>
                            <a:pt x="35" y="49"/>
                          </a:lnTo>
                          <a:lnTo>
                            <a:pt x="31" y="49"/>
                          </a:lnTo>
                          <a:lnTo>
                            <a:pt x="30" y="49"/>
                          </a:lnTo>
                          <a:lnTo>
                            <a:pt x="30" y="54"/>
                          </a:lnTo>
                          <a:lnTo>
                            <a:pt x="23" y="56"/>
                          </a:lnTo>
                          <a:lnTo>
                            <a:pt x="23" y="54"/>
                          </a:lnTo>
                          <a:lnTo>
                            <a:pt x="15" y="57"/>
                          </a:lnTo>
                          <a:lnTo>
                            <a:pt x="13" y="57"/>
                          </a:lnTo>
                          <a:lnTo>
                            <a:pt x="8" y="62"/>
                          </a:lnTo>
                          <a:lnTo>
                            <a:pt x="5" y="62"/>
                          </a:lnTo>
                          <a:lnTo>
                            <a:pt x="4" y="59"/>
                          </a:lnTo>
                          <a:lnTo>
                            <a:pt x="2" y="54"/>
                          </a:lnTo>
                          <a:lnTo>
                            <a:pt x="0" y="52"/>
                          </a:lnTo>
                          <a:lnTo>
                            <a:pt x="0" y="47"/>
                          </a:lnTo>
                          <a:lnTo>
                            <a:pt x="5" y="44"/>
                          </a:lnTo>
                          <a:lnTo>
                            <a:pt x="9" y="42"/>
                          </a:lnTo>
                          <a:lnTo>
                            <a:pt x="10" y="35"/>
                          </a:lnTo>
                          <a:lnTo>
                            <a:pt x="15" y="35"/>
                          </a:lnTo>
                          <a:lnTo>
                            <a:pt x="19" y="40"/>
                          </a:lnTo>
                          <a:lnTo>
                            <a:pt x="23" y="35"/>
                          </a:lnTo>
                          <a:lnTo>
                            <a:pt x="19" y="35"/>
                          </a:lnTo>
                          <a:lnTo>
                            <a:pt x="13" y="21"/>
                          </a:lnTo>
                          <a:close/>
                        </a:path>
                      </a:pathLst>
                    </a:custGeom>
                    <a:solidFill>
                      <a:srgbClr val="00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155" name="Freeform 35">
                      <a:extLst>
                        <a:ext uri="{FF2B5EF4-FFF2-40B4-BE49-F238E27FC236}">
                          <a16:creationId xmlns:a16="http://schemas.microsoft.com/office/drawing/2014/main" id="{49DEBA83-DFB6-8297-A38A-D9D690491EB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859" y="674"/>
                      <a:ext cx="22" cy="37"/>
                    </a:xfrm>
                    <a:custGeom>
                      <a:avLst/>
                      <a:gdLst>
                        <a:gd name="T0" fmla="*/ 26 w 64"/>
                        <a:gd name="T1" fmla="*/ 13 h 112"/>
                        <a:gd name="T2" fmla="*/ 39 w 64"/>
                        <a:gd name="T3" fmla="*/ 10 h 112"/>
                        <a:gd name="T4" fmla="*/ 44 w 64"/>
                        <a:gd name="T5" fmla="*/ 8 h 112"/>
                        <a:gd name="T6" fmla="*/ 50 w 64"/>
                        <a:gd name="T7" fmla="*/ 4 h 112"/>
                        <a:gd name="T8" fmla="*/ 64 w 64"/>
                        <a:gd name="T9" fmla="*/ 3 h 112"/>
                        <a:gd name="T10" fmla="*/ 61 w 64"/>
                        <a:gd name="T11" fmla="*/ 10 h 112"/>
                        <a:gd name="T12" fmla="*/ 54 w 64"/>
                        <a:gd name="T13" fmla="*/ 14 h 112"/>
                        <a:gd name="T14" fmla="*/ 45 w 64"/>
                        <a:gd name="T15" fmla="*/ 23 h 112"/>
                        <a:gd name="T16" fmla="*/ 55 w 64"/>
                        <a:gd name="T17" fmla="*/ 23 h 112"/>
                        <a:gd name="T18" fmla="*/ 64 w 64"/>
                        <a:gd name="T19" fmla="*/ 23 h 112"/>
                        <a:gd name="T20" fmla="*/ 57 w 64"/>
                        <a:gd name="T21" fmla="*/ 31 h 112"/>
                        <a:gd name="T22" fmla="*/ 49 w 64"/>
                        <a:gd name="T23" fmla="*/ 36 h 112"/>
                        <a:gd name="T24" fmla="*/ 47 w 64"/>
                        <a:gd name="T25" fmla="*/ 41 h 112"/>
                        <a:gd name="T26" fmla="*/ 55 w 64"/>
                        <a:gd name="T27" fmla="*/ 52 h 112"/>
                        <a:gd name="T28" fmla="*/ 61 w 64"/>
                        <a:gd name="T29" fmla="*/ 62 h 112"/>
                        <a:gd name="T30" fmla="*/ 64 w 64"/>
                        <a:gd name="T31" fmla="*/ 72 h 112"/>
                        <a:gd name="T32" fmla="*/ 61 w 64"/>
                        <a:gd name="T33" fmla="*/ 88 h 112"/>
                        <a:gd name="T34" fmla="*/ 54 w 64"/>
                        <a:gd name="T35" fmla="*/ 95 h 112"/>
                        <a:gd name="T36" fmla="*/ 61 w 64"/>
                        <a:gd name="T37" fmla="*/ 106 h 112"/>
                        <a:gd name="T38" fmla="*/ 44 w 64"/>
                        <a:gd name="T39" fmla="*/ 106 h 112"/>
                        <a:gd name="T40" fmla="*/ 35 w 64"/>
                        <a:gd name="T41" fmla="*/ 103 h 112"/>
                        <a:gd name="T42" fmla="*/ 26 w 64"/>
                        <a:gd name="T43" fmla="*/ 107 h 112"/>
                        <a:gd name="T44" fmla="*/ 16 w 64"/>
                        <a:gd name="T45" fmla="*/ 111 h 112"/>
                        <a:gd name="T46" fmla="*/ 9 w 64"/>
                        <a:gd name="T47" fmla="*/ 112 h 112"/>
                        <a:gd name="T48" fmla="*/ 4 w 64"/>
                        <a:gd name="T49" fmla="*/ 106 h 112"/>
                        <a:gd name="T50" fmla="*/ 0 w 64"/>
                        <a:gd name="T51" fmla="*/ 98 h 112"/>
                        <a:gd name="T52" fmla="*/ 8 w 64"/>
                        <a:gd name="T53" fmla="*/ 93 h 112"/>
                        <a:gd name="T54" fmla="*/ 16 w 64"/>
                        <a:gd name="T55" fmla="*/ 93 h 112"/>
                        <a:gd name="T56" fmla="*/ 10 w 64"/>
                        <a:gd name="T57" fmla="*/ 88 h 112"/>
                        <a:gd name="T58" fmla="*/ 10 w 64"/>
                        <a:gd name="T59" fmla="*/ 81 h 112"/>
                        <a:gd name="T60" fmla="*/ 18 w 64"/>
                        <a:gd name="T61" fmla="*/ 76 h 112"/>
                        <a:gd name="T62" fmla="*/ 26 w 64"/>
                        <a:gd name="T63" fmla="*/ 76 h 112"/>
                        <a:gd name="T64" fmla="*/ 30 w 64"/>
                        <a:gd name="T65" fmla="*/ 62 h 112"/>
                        <a:gd name="T66" fmla="*/ 32 w 64"/>
                        <a:gd name="T67" fmla="*/ 52 h 112"/>
                        <a:gd name="T68" fmla="*/ 27 w 64"/>
                        <a:gd name="T69" fmla="*/ 44 h 112"/>
                        <a:gd name="T70" fmla="*/ 14 w 64"/>
                        <a:gd name="T71" fmla="*/ 40 h 112"/>
                        <a:gd name="T72" fmla="*/ 19 w 64"/>
                        <a:gd name="T73" fmla="*/ 16 h 11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</a:cxnLst>
                      <a:rect l="0" t="0" r="r" b="b"/>
                      <a:pathLst>
                        <a:path w="64" h="112">
                          <a:moveTo>
                            <a:pt x="19" y="16"/>
                          </a:moveTo>
                          <a:lnTo>
                            <a:pt x="26" y="13"/>
                          </a:lnTo>
                          <a:lnTo>
                            <a:pt x="35" y="14"/>
                          </a:lnTo>
                          <a:lnTo>
                            <a:pt x="39" y="10"/>
                          </a:lnTo>
                          <a:lnTo>
                            <a:pt x="41" y="8"/>
                          </a:lnTo>
                          <a:lnTo>
                            <a:pt x="44" y="8"/>
                          </a:lnTo>
                          <a:lnTo>
                            <a:pt x="47" y="5"/>
                          </a:lnTo>
                          <a:lnTo>
                            <a:pt x="50" y="4"/>
                          </a:lnTo>
                          <a:lnTo>
                            <a:pt x="57" y="0"/>
                          </a:lnTo>
                          <a:lnTo>
                            <a:pt x="64" y="3"/>
                          </a:lnTo>
                          <a:lnTo>
                            <a:pt x="62" y="8"/>
                          </a:lnTo>
                          <a:lnTo>
                            <a:pt x="61" y="10"/>
                          </a:lnTo>
                          <a:lnTo>
                            <a:pt x="57" y="13"/>
                          </a:lnTo>
                          <a:lnTo>
                            <a:pt x="54" y="14"/>
                          </a:lnTo>
                          <a:lnTo>
                            <a:pt x="45" y="16"/>
                          </a:lnTo>
                          <a:lnTo>
                            <a:pt x="45" y="23"/>
                          </a:lnTo>
                          <a:lnTo>
                            <a:pt x="47" y="26"/>
                          </a:lnTo>
                          <a:lnTo>
                            <a:pt x="55" y="23"/>
                          </a:lnTo>
                          <a:lnTo>
                            <a:pt x="62" y="18"/>
                          </a:lnTo>
                          <a:lnTo>
                            <a:pt x="64" y="23"/>
                          </a:lnTo>
                          <a:lnTo>
                            <a:pt x="64" y="30"/>
                          </a:lnTo>
                          <a:lnTo>
                            <a:pt x="57" y="31"/>
                          </a:lnTo>
                          <a:lnTo>
                            <a:pt x="54" y="31"/>
                          </a:lnTo>
                          <a:lnTo>
                            <a:pt x="49" y="36"/>
                          </a:lnTo>
                          <a:lnTo>
                            <a:pt x="47" y="39"/>
                          </a:lnTo>
                          <a:lnTo>
                            <a:pt x="47" y="41"/>
                          </a:lnTo>
                          <a:lnTo>
                            <a:pt x="50" y="47"/>
                          </a:lnTo>
                          <a:lnTo>
                            <a:pt x="55" y="52"/>
                          </a:lnTo>
                          <a:lnTo>
                            <a:pt x="57" y="57"/>
                          </a:lnTo>
                          <a:lnTo>
                            <a:pt x="61" y="62"/>
                          </a:lnTo>
                          <a:lnTo>
                            <a:pt x="61" y="66"/>
                          </a:lnTo>
                          <a:lnTo>
                            <a:pt x="64" y="72"/>
                          </a:lnTo>
                          <a:lnTo>
                            <a:pt x="64" y="83"/>
                          </a:lnTo>
                          <a:lnTo>
                            <a:pt x="61" y="88"/>
                          </a:lnTo>
                          <a:lnTo>
                            <a:pt x="55" y="93"/>
                          </a:lnTo>
                          <a:lnTo>
                            <a:pt x="54" y="95"/>
                          </a:lnTo>
                          <a:lnTo>
                            <a:pt x="57" y="98"/>
                          </a:lnTo>
                          <a:lnTo>
                            <a:pt x="61" y="106"/>
                          </a:lnTo>
                          <a:lnTo>
                            <a:pt x="50" y="106"/>
                          </a:lnTo>
                          <a:lnTo>
                            <a:pt x="44" y="106"/>
                          </a:lnTo>
                          <a:lnTo>
                            <a:pt x="41" y="103"/>
                          </a:lnTo>
                          <a:lnTo>
                            <a:pt x="35" y="103"/>
                          </a:lnTo>
                          <a:lnTo>
                            <a:pt x="30" y="106"/>
                          </a:lnTo>
                          <a:lnTo>
                            <a:pt x="26" y="107"/>
                          </a:lnTo>
                          <a:lnTo>
                            <a:pt x="19" y="107"/>
                          </a:lnTo>
                          <a:lnTo>
                            <a:pt x="16" y="111"/>
                          </a:lnTo>
                          <a:lnTo>
                            <a:pt x="10" y="112"/>
                          </a:lnTo>
                          <a:lnTo>
                            <a:pt x="9" y="112"/>
                          </a:lnTo>
                          <a:lnTo>
                            <a:pt x="8" y="107"/>
                          </a:lnTo>
                          <a:lnTo>
                            <a:pt x="4" y="106"/>
                          </a:lnTo>
                          <a:lnTo>
                            <a:pt x="0" y="106"/>
                          </a:lnTo>
                          <a:lnTo>
                            <a:pt x="0" y="98"/>
                          </a:lnTo>
                          <a:lnTo>
                            <a:pt x="4" y="93"/>
                          </a:lnTo>
                          <a:lnTo>
                            <a:pt x="8" y="93"/>
                          </a:lnTo>
                          <a:lnTo>
                            <a:pt x="10" y="93"/>
                          </a:lnTo>
                          <a:lnTo>
                            <a:pt x="16" y="93"/>
                          </a:lnTo>
                          <a:lnTo>
                            <a:pt x="16" y="90"/>
                          </a:lnTo>
                          <a:lnTo>
                            <a:pt x="10" y="88"/>
                          </a:lnTo>
                          <a:lnTo>
                            <a:pt x="10" y="85"/>
                          </a:lnTo>
                          <a:lnTo>
                            <a:pt x="10" y="81"/>
                          </a:lnTo>
                          <a:lnTo>
                            <a:pt x="16" y="81"/>
                          </a:lnTo>
                          <a:lnTo>
                            <a:pt x="18" y="76"/>
                          </a:lnTo>
                          <a:lnTo>
                            <a:pt x="21" y="76"/>
                          </a:lnTo>
                          <a:lnTo>
                            <a:pt x="26" y="76"/>
                          </a:lnTo>
                          <a:lnTo>
                            <a:pt x="30" y="75"/>
                          </a:lnTo>
                          <a:lnTo>
                            <a:pt x="30" y="62"/>
                          </a:lnTo>
                          <a:lnTo>
                            <a:pt x="32" y="57"/>
                          </a:lnTo>
                          <a:lnTo>
                            <a:pt x="32" y="52"/>
                          </a:lnTo>
                          <a:lnTo>
                            <a:pt x="26" y="50"/>
                          </a:lnTo>
                          <a:lnTo>
                            <a:pt x="27" y="44"/>
                          </a:lnTo>
                          <a:lnTo>
                            <a:pt x="19" y="40"/>
                          </a:lnTo>
                          <a:lnTo>
                            <a:pt x="14" y="40"/>
                          </a:lnTo>
                          <a:lnTo>
                            <a:pt x="21" y="31"/>
                          </a:lnTo>
                          <a:lnTo>
                            <a:pt x="19" y="16"/>
                          </a:lnTo>
                          <a:close/>
                        </a:path>
                      </a:pathLst>
                    </a:custGeom>
                    <a:solidFill>
                      <a:srgbClr val="00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5156" name="Freeform 36">
                    <a:extLst>
                      <a:ext uri="{FF2B5EF4-FFF2-40B4-BE49-F238E27FC236}">
                        <a16:creationId xmlns:a16="http://schemas.microsoft.com/office/drawing/2014/main" id="{6879BF8E-2831-069D-85B7-E430FF5E95F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95" y="612"/>
                    <a:ext cx="121" cy="63"/>
                  </a:xfrm>
                  <a:custGeom>
                    <a:avLst/>
                    <a:gdLst>
                      <a:gd name="T0" fmla="*/ 24 w 365"/>
                      <a:gd name="T1" fmla="*/ 180 h 187"/>
                      <a:gd name="T2" fmla="*/ 36 w 365"/>
                      <a:gd name="T3" fmla="*/ 167 h 187"/>
                      <a:gd name="T4" fmla="*/ 45 w 365"/>
                      <a:gd name="T5" fmla="*/ 164 h 187"/>
                      <a:gd name="T6" fmla="*/ 55 w 365"/>
                      <a:gd name="T7" fmla="*/ 161 h 187"/>
                      <a:gd name="T8" fmla="*/ 63 w 365"/>
                      <a:gd name="T9" fmla="*/ 161 h 187"/>
                      <a:gd name="T10" fmla="*/ 73 w 365"/>
                      <a:gd name="T11" fmla="*/ 156 h 187"/>
                      <a:gd name="T12" fmla="*/ 82 w 365"/>
                      <a:gd name="T13" fmla="*/ 147 h 187"/>
                      <a:gd name="T14" fmla="*/ 92 w 365"/>
                      <a:gd name="T15" fmla="*/ 142 h 187"/>
                      <a:gd name="T16" fmla="*/ 101 w 365"/>
                      <a:gd name="T17" fmla="*/ 139 h 187"/>
                      <a:gd name="T18" fmla="*/ 113 w 365"/>
                      <a:gd name="T19" fmla="*/ 133 h 187"/>
                      <a:gd name="T20" fmla="*/ 126 w 365"/>
                      <a:gd name="T21" fmla="*/ 131 h 187"/>
                      <a:gd name="T22" fmla="*/ 148 w 365"/>
                      <a:gd name="T23" fmla="*/ 133 h 187"/>
                      <a:gd name="T24" fmla="*/ 167 w 365"/>
                      <a:gd name="T25" fmla="*/ 127 h 187"/>
                      <a:gd name="T26" fmla="*/ 174 w 365"/>
                      <a:gd name="T27" fmla="*/ 116 h 187"/>
                      <a:gd name="T28" fmla="*/ 189 w 365"/>
                      <a:gd name="T29" fmla="*/ 105 h 187"/>
                      <a:gd name="T30" fmla="*/ 194 w 365"/>
                      <a:gd name="T31" fmla="*/ 95 h 187"/>
                      <a:gd name="T32" fmla="*/ 202 w 365"/>
                      <a:gd name="T33" fmla="*/ 88 h 187"/>
                      <a:gd name="T34" fmla="*/ 220 w 365"/>
                      <a:gd name="T35" fmla="*/ 77 h 187"/>
                      <a:gd name="T36" fmla="*/ 215 w 365"/>
                      <a:gd name="T37" fmla="*/ 90 h 187"/>
                      <a:gd name="T38" fmla="*/ 226 w 365"/>
                      <a:gd name="T39" fmla="*/ 95 h 187"/>
                      <a:gd name="T40" fmla="*/ 238 w 365"/>
                      <a:gd name="T41" fmla="*/ 91 h 187"/>
                      <a:gd name="T42" fmla="*/ 243 w 365"/>
                      <a:gd name="T43" fmla="*/ 81 h 187"/>
                      <a:gd name="T44" fmla="*/ 248 w 365"/>
                      <a:gd name="T45" fmla="*/ 72 h 187"/>
                      <a:gd name="T46" fmla="*/ 255 w 365"/>
                      <a:gd name="T47" fmla="*/ 66 h 187"/>
                      <a:gd name="T48" fmla="*/ 271 w 365"/>
                      <a:gd name="T49" fmla="*/ 66 h 187"/>
                      <a:gd name="T50" fmla="*/ 294 w 365"/>
                      <a:gd name="T51" fmla="*/ 52 h 187"/>
                      <a:gd name="T52" fmla="*/ 315 w 365"/>
                      <a:gd name="T53" fmla="*/ 44 h 187"/>
                      <a:gd name="T54" fmla="*/ 336 w 365"/>
                      <a:gd name="T55" fmla="*/ 19 h 187"/>
                      <a:gd name="T56" fmla="*/ 352 w 365"/>
                      <a:gd name="T57" fmla="*/ 9 h 187"/>
                      <a:gd name="T58" fmla="*/ 347 w 365"/>
                      <a:gd name="T59" fmla="*/ 0 h 187"/>
                      <a:gd name="T60" fmla="*/ 316 w 365"/>
                      <a:gd name="T61" fmla="*/ 4 h 187"/>
                      <a:gd name="T62" fmla="*/ 294 w 365"/>
                      <a:gd name="T63" fmla="*/ 13 h 187"/>
                      <a:gd name="T64" fmla="*/ 270 w 365"/>
                      <a:gd name="T65" fmla="*/ 16 h 187"/>
                      <a:gd name="T66" fmla="*/ 243 w 365"/>
                      <a:gd name="T67" fmla="*/ 24 h 187"/>
                      <a:gd name="T68" fmla="*/ 220 w 365"/>
                      <a:gd name="T69" fmla="*/ 35 h 187"/>
                      <a:gd name="T70" fmla="*/ 193 w 365"/>
                      <a:gd name="T71" fmla="*/ 44 h 187"/>
                      <a:gd name="T72" fmla="*/ 174 w 365"/>
                      <a:gd name="T73" fmla="*/ 57 h 187"/>
                      <a:gd name="T74" fmla="*/ 159 w 365"/>
                      <a:gd name="T75" fmla="*/ 66 h 187"/>
                      <a:gd name="T76" fmla="*/ 131 w 365"/>
                      <a:gd name="T77" fmla="*/ 81 h 187"/>
                      <a:gd name="T78" fmla="*/ 98 w 365"/>
                      <a:gd name="T79" fmla="*/ 103 h 187"/>
                      <a:gd name="T80" fmla="*/ 76 w 365"/>
                      <a:gd name="T81" fmla="*/ 119 h 187"/>
                      <a:gd name="T82" fmla="*/ 55 w 365"/>
                      <a:gd name="T83" fmla="*/ 138 h 187"/>
                      <a:gd name="T84" fmla="*/ 32 w 365"/>
                      <a:gd name="T85" fmla="*/ 152 h 187"/>
                      <a:gd name="T86" fmla="*/ 0 w 365"/>
                      <a:gd name="T87" fmla="*/ 187 h 1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365" h="187">
                        <a:moveTo>
                          <a:pt x="0" y="187"/>
                        </a:moveTo>
                        <a:lnTo>
                          <a:pt x="24" y="180"/>
                        </a:lnTo>
                        <a:lnTo>
                          <a:pt x="29" y="175"/>
                        </a:lnTo>
                        <a:lnTo>
                          <a:pt x="36" y="167"/>
                        </a:lnTo>
                        <a:lnTo>
                          <a:pt x="37" y="164"/>
                        </a:lnTo>
                        <a:lnTo>
                          <a:pt x="45" y="164"/>
                        </a:lnTo>
                        <a:lnTo>
                          <a:pt x="50" y="161"/>
                        </a:lnTo>
                        <a:lnTo>
                          <a:pt x="55" y="161"/>
                        </a:lnTo>
                        <a:lnTo>
                          <a:pt x="60" y="161"/>
                        </a:lnTo>
                        <a:lnTo>
                          <a:pt x="63" y="161"/>
                        </a:lnTo>
                        <a:lnTo>
                          <a:pt x="67" y="161"/>
                        </a:lnTo>
                        <a:lnTo>
                          <a:pt x="73" y="156"/>
                        </a:lnTo>
                        <a:lnTo>
                          <a:pt x="77" y="152"/>
                        </a:lnTo>
                        <a:lnTo>
                          <a:pt x="82" y="147"/>
                        </a:lnTo>
                        <a:lnTo>
                          <a:pt x="87" y="147"/>
                        </a:lnTo>
                        <a:lnTo>
                          <a:pt x="92" y="142"/>
                        </a:lnTo>
                        <a:lnTo>
                          <a:pt x="98" y="139"/>
                        </a:lnTo>
                        <a:lnTo>
                          <a:pt x="101" y="139"/>
                        </a:lnTo>
                        <a:lnTo>
                          <a:pt x="108" y="136"/>
                        </a:lnTo>
                        <a:lnTo>
                          <a:pt x="113" y="133"/>
                        </a:lnTo>
                        <a:lnTo>
                          <a:pt x="118" y="129"/>
                        </a:lnTo>
                        <a:lnTo>
                          <a:pt x="126" y="131"/>
                        </a:lnTo>
                        <a:lnTo>
                          <a:pt x="136" y="133"/>
                        </a:lnTo>
                        <a:lnTo>
                          <a:pt x="148" y="133"/>
                        </a:lnTo>
                        <a:lnTo>
                          <a:pt x="159" y="129"/>
                        </a:lnTo>
                        <a:lnTo>
                          <a:pt x="167" y="127"/>
                        </a:lnTo>
                        <a:lnTo>
                          <a:pt x="170" y="121"/>
                        </a:lnTo>
                        <a:lnTo>
                          <a:pt x="174" y="116"/>
                        </a:lnTo>
                        <a:lnTo>
                          <a:pt x="184" y="107"/>
                        </a:lnTo>
                        <a:lnTo>
                          <a:pt x="189" y="105"/>
                        </a:lnTo>
                        <a:lnTo>
                          <a:pt x="189" y="98"/>
                        </a:lnTo>
                        <a:lnTo>
                          <a:pt x="194" y="95"/>
                        </a:lnTo>
                        <a:lnTo>
                          <a:pt x="199" y="91"/>
                        </a:lnTo>
                        <a:lnTo>
                          <a:pt x="202" y="88"/>
                        </a:lnTo>
                        <a:lnTo>
                          <a:pt x="204" y="86"/>
                        </a:lnTo>
                        <a:lnTo>
                          <a:pt x="220" y="77"/>
                        </a:lnTo>
                        <a:lnTo>
                          <a:pt x="220" y="86"/>
                        </a:lnTo>
                        <a:lnTo>
                          <a:pt x="215" y="90"/>
                        </a:lnTo>
                        <a:lnTo>
                          <a:pt x="220" y="93"/>
                        </a:lnTo>
                        <a:lnTo>
                          <a:pt x="226" y="95"/>
                        </a:lnTo>
                        <a:lnTo>
                          <a:pt x="233" y="95"/>
                        </a:lnTo>
                        <a:lnTo>
                          <a:pt x="238" y="91"/>
                        </a:lnTo>
                        <a:lnTo>
                          <a:pt x="243" y="86"/>
                        </a:lnTo>
                        <a:lnTo>
                          <a:pt x="243" y="81"/>
                        </a:lnTo>
                        <a:lnTo>
                          <a:pt x="248" y="77"/>
                        </a:lnTo>
                        <a:lnTo>
                          <a:pt x="248" y="72"/>
                        </a:lnTo>
                        <a:lnTo>
                          <a:pt x="251" y="69"/>
                        </a:lnTo>
                        <a:lnTo>
                          <a:pt x="255" y="66"/>
                        </a:lnTo>
                        <a:lnTo>
                          <a:pt x="260" y="66"/>
                        </a:lnTo>
                        <a:lnTo>
                          <a:pt x="271" y="66"/>
                        </a:lnTo>
                        <a:lnTo>
                          <a:pt x="284" y="60"/>
                        </a:lnTo>
                        <a:lnTo>
                          <a:pt x="294" y="52"/>
                        </a:lnTo>
                        <a:lnTo>
                          <a:pt x="302" y="49"/>
                        </a:lnTo>
                        <a:lnTo>
                          <a:pt x="315" y="44"/>
                        </a:lnTo>
                        <a:lnTo>
                          <a:pt x="320" y="32"/>
                        </a:lnTo>
                        <a:lnTo>
                          <a:pt x="336" y="19"/>
                        </a:lnTo>
                        <a:lnTo>
                          <a:pt x="346" y="14"/>
                        </a:lnTo>
                        <a:lnTo>
                          <a:pt x="352" y="9"/>
                        </a:lnTo>
                        <a:lnTo>
                          <a:pt x="365" y="1"/>
                        </a:lnTo>
                        <a:lnTo>
                          <a:pt x="347" y="0"/>
                        </a:lnTo>
                        <a:lnTo>
                          <a:pt x="330" y="0"/>
                        </a:lnTo>
                        <a:lnTo>
                          <a:pt x="316" y="4"/>
                        </a:lnTo>
                        <a:lnTo>
                          <a:pt x="307" y="9"/>
                        </a:lnTo>
                        <a:lnTo>
                          <a:pt x="294" y="13"/>
                        </a:lnTo>
                        <a:lnTo>
                          <a:pt x="280" y="13"/>
                        </a:lnTo>
                        <a:lnTo>
                          <a:pt x="270" y="16"/>
                        </a:lnTo>
                        <a:lnTo>
                          <a:pt x="255" y="21"/>
                        </a:lnTo>
                        <a:lnTo>
                          <a:pt x="243" y="24"/>
                        </a:lnTo>
                        <a:lnTo>
                          <a:pt x="233" y="31"/>
                        </a:lnTo>
                        <a:lnTo>
                          <a:pt x="220" y="35"/>
                        </a:lnTo>
                        <a:lnTo>
                          <a:pt x="204" y="36"/>
                        </a:lnTo>
                        <a:lnTo>
                          <a:pt x="193" y="44"/>
                        </a:lnTo>
                        <a:lnTo>
                          <a:pt x="182" y="49"/>
                        </a:lnTo>
                        <a:lnTo>
                          <a:pt x="174" y="57"/>
                        </a:lnTo>
                        <a:lnTo>
                          <a:pt x="167" y="62"/>
                        </a:lnTo>
                        <a:lnTo>
                          <a:pt x="159" y="66"/>
                        </a:lnTo>
                        <a:lnTo>
                          <a:pt x="144" y="72"/>
                        </a:lnTo>
                        <a:lnTo>
                          <a:pt x="131" y="81"/>
                        </a:lnTo>
                        <a:lnTo>
                          <a:pt x="113" y="91"/>
                        </a:lnTo>
                        <a:lnTo>
                          <a:pt x="98" y="103"/>
                        </a:lnTo>
                        <a:lnTo>
                          <a:pt x="86" y="112"/>
                        </a:lnTo>
                        <a:lnTo>
                          <a:pt x="76" y="119"/>
                        </a:lnTo>
                        <a:lnTo>
                          <a:pt x="63" y="129"/>
                        </a:lnTo>
                        <a:lnTo>
                          <a:pt x="55" y="138"/>
                        </a:lnTo>
                        <a:lnTo>
                          <a:pt x="45" y="147"/>
                        </a:lnTo>
                        <a:lnTo>
                          <a:pt x="32" y="152"/>
                        </a:lnTo>
                        <a:lnTo>
                          <a:pt x="24" y="157"/>
                        </a:lnTo>
                        <a:lnTo>
                          <a:pt x="0" y="187"/>
                        </a:lnTo>
                        <a:close/>
                      </a:path>
                    </a:pathLst>
                  </a:custGeom>
                  <a:solidFill>
                    <a:srgbClr val="00CC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157" name="Freeform 37">
                  <a:extLst>
                    <a:ext uri="{FF2B5EF4-FFF2-40B4-BE49-F238E27FC236}">
                      <a16:creationId xmlns:a16="http://schemas.microsoft.com/office/drawing/2014/main" id="{8C18BC55-B523-70BA-35AE-D325F043ED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0" y="965"/>
                  <a:ext cx="36" cy="63"/>
                </a:xfrm>
                <a:custGeom>
                  <a:avLst/>
                  <a:gdLst>
                    <a:gd name="T0" fmla="*/ 21 w 108"/>
                    <a:gd name="T1" fmla="*/ 59 h 187"/>
                    <a:gd name="T2" fmla="*/ 19 w 108"/>
                    <a:gd name="T3" fmla="*/ 97 h 187"/>
                    <a:gd name="T4" fmla="*/ 9 w 108"/>
                    <a:gd name="T5" fmla="*/ 120 h 187"/>
                    <a:gd name="T6" fmla="*/ 0 w 108"/>
                    <a:gd name="T7" fmla="*/ 142 h 187"/>
                    <a:gd name="T8" fmla="*/ 0 w 108"/>
                    <a:gd name="T9" fmla="*/ 157 h 187"/>
                    <a:gd name="T10" fmla="*/ 4 w 108"/>
                    <a:gd name="T11" fmla="*/ 169 h 187"/>
                    <a:gd name="T12" fmla="*/ 14 w 108"/>
                    <a:gd name="T13" fmla="*/ 182 h 187"/>
                    <a:gd name="T14" fmla="*/ 21 w 108"/>
                    <a:gd name="T15" fmla="*/ 183 h 187"/>
                    <a:gd name="T16" fmla="*/ 27 w 108"/>
                    <a:gd name="T17" fmla="*/ 183 h 187"/>
                    <a:gd name="T18" fmla="*/ 35 w 108"/>
                    <a:gd name="T19" fmla="*/ 187 h 187"/>
                    <a:gd name="T20" fmla="*/ 41 w 108"/>
                    <a:gd name="T21" fmla="*/ 177 h 187"/>
                    <a:gd name="T22" fmla="*/ 45 w 108"/>
                    <a:gd name="T23" fmla="*/ 151 h 187"/>
                    <a:gd name="T24" fmla="*/ 57 w 108"/>
                    <a:gd name="T25" fmla="*/ 137 h 187"/>
                    <a:gd name="T26" fmla="*/ 58 w 108"/>
                    <a:gd name="T27" fmla="*/ 111 h 187"/>
                    <a:gd name="T28" fmla="*/ 63 w 108"/>
                    <a:gd name="T29" fmla="*/ 102 h 187"/>
                    <a:gd name="T30" fmla="*/ 71 w 108"/>
                    <a:gd name="T31" fmla="*/ 94 h 187"/>
                    <a:gd name="T32" fmla="*/ 75 w 108"/>
                    <a:gd name="T33" fmla="*/ 76 h 187"/>
                    <a:gd name="T34" fmla="*/ 83 w 108"/>
                    <a:gd name="T35" fmla="*/ 67 h 187"/>
                    <a:gd name="T36" fmla="*/ 86 w 108"/>
                    <a:gd name="T37" fmla="*/ 57 h 187"/>
                    <a:gd name="T38" fmla="*/ 93 w 108"/>
                    <a:gd name="T39" fmla="*/ 52 h 187"/>
                    <a:gd name="T40" fmla="*/ 93 w 108"/>
                    <a:gd name="T41" fmla="*/ 49 h 187"/>
                    <a:gd name="T42" fmla="*/ 106 w 108"/>
                    <a:gd name="T43" fmla="*/ 39 h 187"/>
                    <a:gd name="T44" fmla="*/ 107 w 108"/>
                    <a:gd name="T45" fmla="*/ 23 h 187"/>
                    <a:gd name="T46" fmla="*/ 108 w 108"/>
                    <a:gd name="T47" fmla="*/ 14 h 187"/>
                    <a:gd name="T48" fmla="*/ 97 w 108"/>
                    <a:gd name="T49" fmla="*/ 11 h 187"/>
                    <a:gd name="T50" fmla="*/ 92 w 108"/>
                    <a:gd name="T51" fmla="*/ 0 h 187"/>
                    <a:gd name="T52" fmla="*/ 83 w 108"/>
                    <a:gd name="T53" fmla="*/ 11 h 187"/>
                    <a:gd name="T54" fmla="*/ 75 w 108"/>
                    <a:gd name="T55" fmla="*/ 25 h 187"/>
                    <a:gd name="T56" fmla="*/ 63 w 108"/>
                    <a:gd name="T57" fmla="*/ 36 h 187"/>
                    <a:gd name="T58" fmla="*/ 57 w 108"/>
                    <a:gd name="T59" fmla="*/ 48 h 187"/>
                    <a:gd name="T60" fmla="*/ 52 w 108"/>
                    <a:gd name="T61" fmla="*/ 48 h 187"/>
                    <a:gd name="T62" fmla="*/ 45 w 108"/>
                    <a:gd name="T63" fmla="*/ 52 h 187"/>
                    <a:gd name="T64" fmla="*/ 41 w 108"/>
                    <a:gd name="T65" fmla="*/ 57 h 187"/>
                    <a:gd name="T66" fmla="*/ 21 w 108"/>
                    <a:gd name="T67" fmla="*/ 59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08" h="187">
                      <a:moveTo>
                        <a:pt x="21" y="59"/>
                      </a:moveTo>
                      <a:lnTo>
                        <a:pt x="19" y="97"/>
                      </a:lnTo>
                      <a:lnTo>
                        <a:pt x="9" y="120"/>
                      </a:lnTo>
                      <a:lnTo>
                        <a:pt x="0" y="142"/>
                      </a:lnTo>
                      <a:lnTo>
                        <a:pt x="0" y="157"/>
                      </a:lnTo>
                      <a:lnTo>
                        <a:pt x="4" y="169"/>
                      </a:lnTo>
                      <a:lnTo>
                        <a:pt x="14" y="182"/>
                      </a:lnTo>
                      <a:lnTo>
                        <a:pt x="21" y="183"/>
                      </a:lnTo>
                      <a:lnTo>
                        <a:pt x="27" y="183"/>
                      </a:lnTo>
                      <a:lnTo>
                        <a:pt x="35" y="187"/>
                      </a:lnTo>
                      <a:lnTo>
                        <a:pt x="41" y="177"/>
                      </a:lnTo>
                      <a:lnTo>
                        <a:pt x="45" y="151"/>
                      </a:lnTo>
                      <a:lnTo>
                        <a:pt x="57" y="137"/>
                      </a:lnTo>
                      <a:lnTo>
                        <a:pt x="58" y="111"/>
                      </a:lnTo>
                      <a:lnTo>
                        <a:pt x="63" y="102"/>
                      </a:lnTo>
                      <a:lnTo>
                        <a:pt x="71" y="94"/>
                      </a:lnTo>
                      <a:lnTo>
                        <a:pt x="75" y="76"/>
                      </a:lnTo>
                      <a:lnTo>
                        <a:pt x="83" y="67"/>
                      </a:lnTo>
                      <a:lnTo>
                        <a:pt x="86" y="57"/>
                      </a:lnTo>
                      <a:lnTo>
                        <a:pt x="93" y="52"/>
                      </a:lnTo>
                      <a:lnTo>
                        <a:pt x="93" y="49"/>
                      </a:lnTo>
                      <a:lnTo>
                        <a:pt x="106" y="39"/>
                      </a:lnTo>
                      <a:lnTo>
                        <a:pt x="107" y="23"/>
                      </a:lnTo>
                      <a:lnTo>
                        <a:pt x="108" y="14"/>
                      </a:lnTo>
                      <a:lnTo>
                        <a:pt x="97" y="11"/>
                      </a:lnTo>
                      <a:lnTo>
                        <a:pt x="92" y="0"/>
                      </a:lnTo>
                      <a:lnTo>
                        <a:pt x="83" y="11"/>
                      </a:lnTo>
                      <a:lnTo>
                        <a:pt x="75" y="25"/>
                      </a:lnTo>
                      <a:lnTo>
                        <a:pt x="63" y="36"/>
                      </a:lnTo>
                      <a:lnTo>
                        <a:pt x="57" y="48"/>
                      </a:lnTo>
                      <a:lnTo>
                        <a:pt x="52" y="48"/>
                      </a:lnTo>
                      <a:lnTo>
                        <a:pt x="45" y="52"/>
                      </a:lnTo>
                      <a:lnTo>
                        <a:pt x="41" y="57"/>
                      </a:lnTo>
                      <a:lnTo>
                        <a:pt x="21" y="59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58" name="Freeform 38">
                  <a:extLst>
                    <a:ext uri="{FF2B5EF4-FFF2-40B4-BE49-F238E27FC236}">
                      <a16:creationId xmlns:a16="http://schemas.microsoft.com/office/drawing/2014/main" id="{EEF06E99-001F-92D7-6B75-FE1B918B65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6" y="618"/>
                  <a:ext cx="494" cy="289"/>
                </a:xfrm>
                <a:custGeom>
                  <a:avLst/>
                  <a:gdLst>
                    <a:gd name="T0" fmla="*/ 87 w 1483"/>
                    <a:gd name="T1" fmla="*/ 361 h 867"/>
                    <a:gd name="T2" fmla="*/ 101 w 1483"/>
                    <a:gd name="T3" fmla="*/ 299 h 867"/>
                    <a:gd name="T4" fmla="*/ 148 w 1483"/>
                    <a:gd name="T5" fmla="*/ 263 h 867"/>
                    <a:gd name="T6" fmla="*/ 202 w 1483"/>
                    <a:gd name="T7" fmla="*/ 230 h 867"/>
                    <a:gd name="T8" fmla="*/ 229 w 1483"/>
                    <a:gd name="T9" fmla="*/ 218 h 867"/>
                    <a:gd name="T10" fmla="*/ 305 w 1483"/>
                    <a:gd name="T11" fmla="*/ 164 h 867"/>
                    <a:gd name="T12" fmla="*/ 326 w 1483"/>
                    <a:gd name="T13" fmla="*/ 151 h 867"/>
                    <a:gd name="T14" fmla="*/ 330 w 1483"/>
                    <a:gd name="T15" fmla="*/ 106 h 867"/>
                    <a:gd name="T16" fmla="*/ 319 w 1483"/>
                    <a:gd name="T17" fmla="*/ 87 h 867"/>
                    <a:gd name="T18" fmla="*/ 276 w 1483"/>
                    <a:gd name="T19" fmla="*/ 126 h 867"/>
                    <a:gd name="T20" fmla="*/ 260 w 1483"/>
                    <a:gd name="T21" fmla="*/ 193 h 867"/>
                    <a:gd name="T22" fmla="*/ 229 w 1483"/>
                    <a:gd name="T23" fmla="*/ 186 h 867"/>
                    <a:gd name="T24" fmla="*/ 213 w 1483"/>
                    <a:gd name="T25" fmla="*/ 164 h 867"/>
                    <a:gd name="T26" fmla="*/ 161 w 1483"/>
                    <a:gd name="T27" fmla="*/ 178 h 867"/>
                    <a:gd name="T28" fmla="*/ 156 w 1483"/>
                    <a:gd name="T29" fmla="*/ 149 h 867"/>
                    <a:gd name="T30" fmla="*/ 166 w 1483"/>
                    <a:gd name="T31" fmla="*/ 126 h 867"/>
                    <a:gd name="T32" fmla="*/ 214 w 1483"/>
                    <a:gd name="T33" fmla="*/ 111 h 867"/>
                    <a:gd name="T34" fmla="*/ 249 w 1483"/>
                    <a:gd name="T35" fmla="*/ 65 h 867"/>
                    <a:gd name="T36" fmla="*/ 308 w 1483"/>
                    <a:gd name="T37" fmla="*/ 24 h 867"/>
                    <a:gd name="T38" fmla="*/ 385 w 1483"/>
                    <a:gd name="T39" fmla="*/ 3 h 867"/>
                    <a:gd name="T40" fmla="*/ 433 w 1483"/>
                    <a:gd name="T41" fmla="*/ 61 h 867"/>
                    <a:gd name="T42" fmla="*/ 423 w 1483"/>
                    <a:gd name="T43" fmla="*/ 111 h 867"/>
                    <a:gd name="T44" fmla="*/ 453 w 1483"/>
                    <a:gd name="T45" fmla="*/ 133 h 867"/>
                    <a:gd name="T46" fmla="*/ 479 w 1483"/>
                    <a:gd name="T47" fmla="*/ 101 h 867"/>
                    <a:gd name="T48" fmla="*/ 607 w 1483"/>
                    <a:gd name="T49" fmla="*/ 56 h 867"/>
                    <a:gd name="T50" fmla="*/ 778 w 1483"/>
                    <a:gd name="T51" fmla="*/ 15 h 867"/>
                    <a:gd name="T52" fmla="*/ 1019 w 1483"/>
                    <a:gd name="T53" fmla="*/ 50 h 867"/>
                    <a:gd name="T54" fmla="*/ 1452 w 1483"/>
                    <a:gd name="T55" fmla="*/ 123 h 867"/>
                    <a:gd name="T56" fmla="*/ 1430 w 1483"/>
                    <a:gd name="T57" fmla="*/ 162 h 867"/>
                    <a:gd name="T58" fmla="*/ 1417 w 1483"/>
                    <a:gd name="T59" fmla="*/ 253 h 867"/>
                    <a:gd name="T60" fmla="*/ 1317 w 1483"/>
                    <a:gd name="T61" fmla="*/ 171 h 867"/>
                    <a:gd name="T62" fmla="*/ 1242 w 1483"/>
                    <a:gd name="T63" fmla="*/ 225 h 867"/>
                    <a:gd name="T64" fmla="*/ 1353 w 1483"/>
                    <a:gd name="T65" fmla="*/ 373 h 867"/>
                    <a:gd name="T66" fmla="*/ 1305 w 1483"/>
                    <a:gd name="T67" fmla="*/ 475 h 867"/>
                    <a:gd name="T68" fmla="*/ 1373 w 1483"/>
                    <a:gd name="T69" fmla="*/ 622 h 867"/>
                    <a:gd name="T70" fmla="*/ 1339 w 1483"/>
                    <a:gd name="T71" fmla="*/ 708 h 867"/>
                    <a:gd name="T72" fmla="*/ 1261 w 1483"/>
                    <a:gd name="T73" fmla="*/ 744 h 867"/>
                    <a:gd name="T74" fmla="*/ 1274 w 1483"/>
                    <a:gd name="T75" fmla="*/ 832 h 867"/>
                    <a:gd name="T76" fmla="*/ 1244 w 1483"/>
                    <a:gd name="T77" fmla="*/ 792 h 867"/>
                    <a:gd name="T78" fmla="*/ 1147 w 1483"/>
                    <a:gd name="T79" fmla="*/ 670 h 867"/>
                    <a:gd name="T80" fmla="*/ 1010 w 1483"/>
                    <a:gd name="T81" fmla="*/ 706 h 867"/>
                    <a:gd name="T82" fmla="*/ 930 w 1483"/>
                    <a:gd name="T83" fmla="*/ 728 h 867"/>
                    <a:gd name="T84" fmla="*/ 757 w 1483"/>
                    <a:gd name="T85" fmla="*/ 593 h 867"/>
                    <a:gd name="T86" fmla="*/ 595 w 1483"/>
                    <a:gd name="T87" fmla="*/ 566 h 867"/>
                    <a:gd name="T88" fmla="*/ 733 w 1483"/>
                    <a:gd name="T89" fmla="*/ 643 h 867"/>
                    <a:gd name="T90" fmla="*/ 546 w 1483"/>
                    <a:gd name="T91" fmla="*/ 711 h 867"/>
                    <a:gd name="T92" fmla="*/ 490 w 1483"/>
                    <a:gd name="T93" fmla="*/ 627 h 867"/>
                    <a:gd name="T94" fmla="*/ 411 w 1483"/>
                    <a:gd name="T95" fmla="*/ 517 h 867"/>
                    <a:gd name="T96" fmla="*/ 370 w 1483"/>
                    <a:gd name="T97" fmla="*/ 459 h 867"/>
                    <a:gd name="T98" fmla="*/ 349 w 1483"/>
                    <a:gd name="T99" fmla="*/ 422 h 867"/>
                    <a:gd name="T100" fmla="*/ 321 w 1483"/>
                    <a:gd name="T101" fmla="*/ 402 h 867"/>
                    <a:gd name="T102" fmla="*/ 309 w 1483"/>
                    <a:gd name="T103" fmla="*/ 445 h 867"/>
                    <a:gd name="T104" fmla="*/ 264 w 1483"/>
                    <a:gd name="T105" fmla="*/ 373 h 867"/>
                    <a:gd name="T106" fmla="*/ 224 w 1483"/>
                    <a:gd name="T107" fmla="*/ 363 h 867"/>
                    <a:gd name="T108" fmla="*/ 271 w 1483"/>
                    <a:gd name="T109" fmla="*/ 419 h 867"/>
                    <a:gd name="T110" fmla="*/ 255 w 1483"/>
                    <a:gd name="T111" fmla="*/ 416 h 867"/>
                    <a:gd name="T112" fmla="*/ 213 w 1483"/>
                    <a:gd name="T113" fmla="*/ 383 h 867"/>
                    <a:gd name="T114" fmla="*/ 166 w 1483"/>
                    <a:gd name="T115" fmla="*/ 361 h 867"/>
                    <a:gd name="T116" fmla="*/ 115 w 1483"/>
                    <a:gd name="T117" fmla="*/ 399 h 867"/>
                    <a:gd name="T118" fmla="*/ 103 w 1483"/>
                    <a:gd name="T119" fmla="*/ 437 h 867"/>
                    <a:gd name="T120" fmla="*/ 59 w 1483"/>
                    <a:gd name="T121" fmla="*/ 459 h 867"/>
                    <a:gd name="T122" fmla="*/ 8 w 1483"/>
                    <a:gd name="T123" fmla="*/ 430 h 8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483" h="867">
                      <a:moveTo>
                        <a:pt x="0" y="388"/>
                      </a:moveTo>
                      <a:lnTo>
                        <a:pt x="16" y="377"/>
                      </a:lnTo>
                      <a:lnTo>
                        <a:pt x="23" y="368"/>
                      </a:lnTo>
                      <a:lnTo>
                        <a:pt x="42" y="368"/>
                      </a:lnTo>
                      <a:lnTo>
                        <a:pt x="59" y="370"/>
                      </a:lnTo>
                      <a:lnTo>
                        <a:pt x="75" y="363"/>
                      </a:lnTo>
                      <a:lnTo>
                        <a:pt x="87" y="361"/>
                      </a:lnTo>
                      <a:lnTo>
                        <a:pt x="89" y="346"/>
                      </a:lnTo>
                      <a:lnTo>
                        <a:pt x="98" y="337"/>
                      </a:lnTo>
                      <a:lnTo>
                        <a:pt x="79" y="324"/>
                      </a:lnTo>
                      <a:lnTo>
                        <a:pt x="75" y="315"/>
                      </a:lnTo>
                      <a:lnTo>
                        <a:pt x="76" y="301"/>
                      </a:lnTo>
                      <a:lnTo>
                        <a:pt x="90" y="301"/>
                      </a:lnTo>
                      <a:lnTo>
                        <a:pt x="101" y="299"/>
                      </a:lnTo>
                      <a:lnTo>
                        <a:pt x="102" y="301"/>
                      </a:lnTo>
                      <a:lnTo>
                        <a:pt x="112" y="292"/>
                      </a:lnTo>
                      <a:lnTo>
                        <a:pt x="125" y="289"/>
                      </a:lnTo>
                      <a:lnTo>
                        <a:pt x="128" y="289"/>
                      </a:lnTo>
                      <a:lnTo>
                        <a:pt x="135" y="280"/>
                      </a:lnTo>
                      <a:lnTo>
                        <a:pt x="142" y="279"/>
                      </a:lnTo>
                      <a:lnTo>
                        <a:pt x="148" y="263"/>
                      </a:lnTo>
                      <a:lnTo>
                        <a:pt x="157" y="266"/>
                      </a:lnTo>
                      <a:lnTo>
                        <a:pt x="168" y="258"/>
                      </a:lnTo>
                      <a:lnTo>
                        <a:pt x="179" y="249"/>
                      </a:lnTo>
                      <a:lnTo>
                        <a:pt x="191" y="244"/>
                      </a:lnTo>
                      <a:lnTo>
                        <a:pt x="201" y="244"/>
                      </a:lnTo>
                      <a:lnTo>
                        <a:pt x="207" y="244"/>
                      </a:lnTo>
                      <a:lnTo>
                        <a:pt x="202" y="230"/>
                      </a:lnTo>
                      <a:lnTo>
                        <a:pt x="199" y="222"/>
                      </a:lnTo>
                      <a:lnTo>
                        <a:pt x="196" y="198"/>
                      </a:lnTo>
                      <a:lnTo>
                        <a:pt x="213" y="195"/>
                      </a:lnTo>
                      <a:lnTo>
                        <a:pt x="222" y="194"/>
                      </a:lnTo>
                      <a:lnTo>
                        <a:pt x="218" y="203"/>
                      </a:lnTo>
                      <a:lnTo>
                        <a:pt x="224" y="208"/>
                      </a:lnTo>
                      <a:lnTo>
                        <a:pt x="229" y="218"/>
                      </a:lnTo>
                      <a:lnTo>
                        <a:pt x="233" y="223"/>
                      </a:lnTo>
                      <a:lnTo>
                        <a:pt x="252" y="222"/>
                      </a:lnTo>
                      <a:lnTo>
                        <a:pt x="271" y="200"/>
                      </a:lnTo>
                      <a:lnTo>
                        <a:pt x="283" y="193"/>
                      </a:lnTo>
                      <a:lnTo>
                        <a:pt x="289" y="184"/>
                      </a:lnTo>
                      <a:lnTo>
                        <a:pt x="295" y="177"/>
                      </a:lnTo>
                      <a:lnTo>
                        <a:pt x="305" y="164"/>
                      </a:lnTo>
                      <a:lnTo>
                        <a:pt x="311" y="171"/>
                      </a:lnTo>
                      <a:lnTo>
                        <a:pt x="311" y="163"/>
                      </a:lnTo>
                      <a:lnTo>
                        <a:pt x="316" y="162"/>
                      </a:lnTo>
                      <a:lnTo>
                        <a:pt x="326" y="162"/>
                      </a:lnTo>
                      <a:lnTo>
                        <a:pt x="347" y="178"/>
                      </a:lnTo>
                      <a:lnTo>
                        <a:pt x="344" y="131"/>
                      </a:lnTo>
                      <a:lnTo>
                        <a:pt x="326" y="151"/>
                      </a:lnTo>
                      <a:lnTo>
                        <a:pt x="312" y="151"/>
                      </a:lnTo>
                      <a:lnTo>
                        <a:pt x="309" y="140"/>
                      </a:lnTo>
                      <a:lnTo>
                        <a:pt x="309" y="131"/>
                      </a:lnTo>
                      <a:lnTo>
                        <a:pt x="305" y="126"/>
                      </a:lnTo>
                      <a:lnTo>
                        <a:pt x="316" y="117"/>
                      </a:lnTo>
                      <a:lnTo>
                        <a:pt x="321" y="108"/>
                      </a:lnTo>
                      <a:lnTo>
                        <a:pt x="330" y="106"/>
                      </a:lnTo>
                      <a:lnTo>
                        <a:pt x="335" y="105"/>
                      </a:lnTo>
                      <a:lnTo>
                        <a:pt x="339" y="96"/>
                      </a:lnTo>
                      <a:lnTo>
                        <a:pt x="344" y="96"/>
                      </a:lnTo>
                      <a:lnTo>
                        <a:pt x="350" y="96"/>
                      </a:lnTo>
                      <a:lnTo>
                        <a:pt x="339" y="84"/>
                      </a:lnTo>
                      <a:lnTo>
                        <a:pt x="326" y="87"/>
                      </a:lnTo>
                      <a:lnTo>
                        <a:pt x="319" y="87"/>
                      </a:lnTo>
                      <a:lnTo>
                        <a:pt x="311" y="82"/>
                      </a:lnTo>
                      <a:lnTo>
                        <a:pt x="311" y="89"/>
                      </a:lnTo>
                      <a:lnTo>
                        <a:pt x="305" y="100"/>
                      </a:lnTo>
                      <a:lnTo>
                        <a:pt x="295" y="111"/>
                      </a:lnTo>
                      <a:lnTo>
                        <a:pt x="285" y="117"/>
                      </a:lnTo>
                      <a:lnTo>
                        <a:pt x="280" y="117"/>
                      </a:lnTo>
                      <a:lnTo>
                        <a:pt x="276" y="126"/>
                      </a:lnTo>
                      <a:lnTo>
                        <a:pt x="276" y="131"/>
                      </a:lnTo>
                      <a:lnTo>
                        <a:pt x="271" y="136"/>
                      </a:lnTo>
                      <a:lnTo>
                        <a:pt x="278" y="151"/>
                      </a:lnTo>
                      <a:lnTo>
                        <a:pt x="283" y="162"/>
                      </a:lnTo>
                      <a:lnTo>
                        <a:pt x="274" y="172"/>
                      </a:lnTo>
                      <a:lnTo>
                        <a:pt x="264" y="178"/>
                      </a:lnTo>
                      <a:lnTo>
                        <a:pt x="260" y="193"/>
                      </a:lnTo>
                      <a:lnTo>
                        <a:pt x="255" y="200"/>
                      </a:lnTo>
                      <a:lnTo>
                        <a:pt x="250" y="200"/>
                      </a:lnTo>
                      <a:lnTo>
                        <a:pt x="244" y="203"/>
                      </a:lnTo>
                      <a:lnTo>
                        <a:pt x="233" y="207"/>
                      </a:lnTo>
                      <a:lnTo>
                        <a:pt x="229" y="204"/>
                      </a:lnTo>
                      <a:lnTo>
                        <a:pt x="229" y="198"/>
                      </a:lnTo>
                      <a:lnTo>
                        <a:pt x="229" y="186"/>
                      </a:lnTo>
                      <a:lnTo>
                        <a:pt x="224" y="186"/>
                      </a:lnTo>
                      <a:lnTo>
                        <a:pt x="219" y="181"/>
                      </a:lnTo>
                      <a:lnTo>
                        <a:pt x="222" y="172"/>
                      </a:lnTo>
                      <a:lnTo>
                        <a:pt x="223" y="164"/>
                      </a:lnTo>
                      <a:lnTo>
                        <a:pt x="222" y="163"/>
                      </a:lnTo>
                      <a:lnTo>
                        <a:pt x="215" y="164"/>
                      </a:lnTo>
                      <a:lnTo>
                        <a:pt x="213" y="164"/>
                      </a:lnTo>
                      <a:lnTo>
                        <a:pt x="207" y="164"/>
                      </a:lnTo>
                      <a:lnTo>
                        <a:pt x="205" y="163"/>
                      </a:lnTo>
                      <a:lnTo>
                        <a:pt x="199" y="168"/>
                      </a:lnTo>
                      <a:lnTo>
                        <a:pt x="193" y="176"/>
                      </a:lnTo>
                      <a:lnTo>
                        <a:pt x="187" y="182"/>
                      </a:lnTo>
                      <a:lnTo>
                        <a:pt x="171" y="181"/>
                      </a:lnTo>
                      <a:lnTo>
                        <a:pt x="161" y="178"/>
                      </a:lnTo>
                      <a:lnTo>
                        <a:pt x="156" y="173"/>
                      </a:lnTo>
                      <a:lnTo>
                        <a:pt x="156" y="168"/>
                      </a:lnTo>
                      <a:lnTo>
                        <a:pt x="159" y="163"/>
                      </a:lnTo>
                      <a:lnTo>
                        <a:pt x="164" y="162"/>
                      </a:lnTo>
                      <a:lnTo>
                        <a:pt x="168" y="154"/>
                      </a:lnTo>
                      <a:lnTo>
                        <a:pt x="159" y="156"/>
                      </a:lnTo>
                      <a:lnTo>
                        <a:pt x="156" y="149"/>
                      </a:lnTo>
                      <a:lnTo>
                        <a:pt x="156" y="146"/>
                      </a:lnTo>
                      <a:lnTo>
                        <a:pt x="168" y="145"/>
                      </a:lnTo>
                      <a:lnTo>
                        <a:pt x="179" y="142"/>
                      </a:lnTo>
                      <a:lnTo>
                        <a:pt x="173" y="140"/>
                      </a:lnTo>
                      <a:lnTo>
                        <a:pt x="159" y="141"/>
                      </a:lnTo>
                      <a:lnTo>
                        <a:pt x="159" y="133"/>
                      </a:lnTo>
                      <a:lnTo>
                        <a:pt x="166" y="126"/>
                      </a:lnTo>
                      <a:lnTo>
                        <a:pt x="177" y="122"/>
                      </a:lnTo>
                      <a:lnTo>
                        <a:pt x="179" y="117"/>
                      </a:lnTo>
                      <a:lnTo>
                        <a:pt x="187" y="113"/>
                      </a:lnTo>
                      <a:lnTo>
                        <a:pt x="196" y="111"/>
                      </a:lnTo>
                      <a:lnTo>
                        <a:pt x="202" y="113"/>
                      </a:lnTo>
                      <a:lnTo>
                        <a:pt x="207" y="117"/>
                      </a:lnTo>
                      <a:lnTo>
                        <a:pt x="214" y="111"/>
                      </a:lnTo>
                      <a:lnTo>
                        <a:pt x="207" y="111"/>
                      </a:lnTo>
                      <a:lnTo>
                        <a:pt x="207" y="101"/>
                      </a:lnTo>
                      <a:lnTo>
                        <a:pt x="224" y="89"/>
                      </a:lnTo>
                      <a:lnTo>
                        <a:pt x="233" y="81"/>
                      </a:lnTo>
                      <a:lnTo>
                        <a:pt x="238" y="79"/>
                      </a:lnTo>
                      <a:lnTo>
                        <a:pt x="238" y="75"/>
                      </a:lnTo>
                      <a:lnTo>
                        <a:pt x="249" y="65"/>
                      </a:lnTo>
                      <a:lnTo>
                        <a:pt x="255" y="53"/>
                      </a:lnTo>
                      <a:lnTo>
                        <a:pt x="266" y="48"/>
                      </a:lnTo>
                      <a:lnTo>
                        <a:pt x="259" y="43"/>
                      </a:lnTo>
                      <a:lnTo>
                        <a:pt x="281" y="30"/>
                      </a:lnTo>
                      <a:lnTo>
                        <a:pt x="289" y="30"/>
                      </a:lnTo>
                      <a:lnTo>
                        <a:pt x="289" y="24"/>
                      </a:lnTo>
                      <a:lnTo>
                        <a:pt x="308" y="24"/>
                      </a:lnTo>
                      <a:lnTo>
                        <a:pt x="341" y="2"/>
                      </a:lnTo>
                      <a:lnTo>
                        <a:pt x="347" y="0"/>
                      </a:lnTo>
                      <a:lnTo>
                        <a:pt x="341" y="16"/>
                      </a:lnTo>
                      <a:lnTo>
                        <a:pt x="349" y="7"/>
                      </a:lnTo>
                      <a:lnTo>
                        <a:pt x="359" y="5"/>
                      </a:lnTo>
                      <a:lnTo>
                        <a:pt x="356" y="12"/>
                      </a:lnTo>
                      <a:lnTo>
                        <a:pt x="385" y="3"/>
                      </a:lnTo>
                      <a:lnTo>
                        <a:pt x="398" y="8"/>
                      </a:lnTo>
                      <a:lnTo>
                        <a:pt x="378" y="19"/>
                      </a:lnTo>
                      <a:lnTo>
                        <a:pt x="385" y="24"/>
                      </a:lnTo>
                      <a:lnTo>
                        <a:pt x="412" y="24"/>
                      </a:lnTo>
                      <a:lnTo>
                        <a:pt x="452" y="36"/>
                      </a:lnTo>
                      <a:lnTo>
                        <a:pt x="448" y="50"/>
                      </a:lnTo>
                      <a:lnTo>
                        <a:pt x="433" y="61"/>
                      </a:lnTo>
                      <a:lnTo>
                        <a:pt x="408" y="66"/>
                      </a:lnTo>
                      <a:lnTo>
                        <a:pt x="403" y="82"/>
                      </a:lnTo>
                      <a:lnTo>
                        <a:pt x="406" y="96"/>
                      </a:lnTo>
                      <a:lnTo>
                        <a:pt x="412" y="100"/>
                      </a:lnTo>
                      <a:lnTo>
                        <a:pt x="412" y="106"/>
                      </a:lnTo>
                      <a:lnTo>
                        <a:pt x="416" y="108"/>
                      </a:lnTo>
                      <a:lnTo>
                        <a:pt x="423" y="111"/>
                      </a:lnTo>
                      <a:lnTo>
                        <a:pt x="424" y="118"/>
                      </a:lnTo>
                      <a:lnTo>
                        <a:pt x="431" y="127"/>
                      </a:lnTo>
                      <a:lnTo>
                        <a:pt x="431" y="133"/>
                      </a:lnTo>
                      <a:lnTo>
                        <a:pt x="439" y="133"/>
                      </a:lnTo>
                      <a:lnTo>
                        <a:pt x="443" y="136"/>
                      </a:lnTo>
                      <a:lnTo>
                        <a:pt x="448" y="140"/>
                      </a:lnTo>
                      <a:lnTo>
                        <a:pt x="453" y="133"/>
                      </a:lnTo>
                      <a:lnTo>
                        <a:pt x="457" y="126"/>
                      </a:lnTo>
                      <a:lnTo>
                        <a:pt x="461" y="123"/>
                      </a:lnTo>
                      <a:lnTo>
                        <a:pt x="466" y="123"/>
                      </a:lnTo>
                      <a:lnTo>
                        <a:pt x="474" y="117"/>
                      </a:lnTo>
                      <a:lnTo>
                        <a:pt x="474" y="110"/>
                      </a:lnTo>
                      <a:lnTo>
                        <a:pt x="479" y="105"/>
                      </a:lnTo>
                      <a:lnTo>
                        <a:pt x="479" y="101"/>
                      </a:lnTo>
                      <a:lnTo>
                        <a:pt x="495" y="96"/>
                      </a:lnTo>
                      <a:lnTo>
                        <a:pt x="509" y="91"/>
                      </a:lnTo>
                      <a:lnTo>
                        <a:pt x="526" y="87"/>
                      </a:lnTo>
                      <a:lnTo>
                        <a:pt x="546" y="89"/>
                      </a:lnTo>
                      <a:lnTo>
                        <a:pt x="568" y="89"/>
                      </a:lnTo>
                      <a:lnTo>
                        <a:pt x="600" y="89"/>
                      </a:lnTo>
                      <a:lnTo>
                        <a:pt x="607" y="56"/>
                      </a:lnTo>
                      <a:lnTo>
                        <a:pt x="626" y="59"/>
                      </a:lnTo>
                      <a:lnTo>
                        <a:pt x="640" y="84"/>
                      </a:lnTo>
                      <a:lnTo>
                        <a:pt x="641" y="61"/>
                      </a:lnTo>
                      <a:lnTo>
                        <a:pt x="702" y="3"/>
                      </a:lnTo>
                      <a:lnTo>
                        <a:pt x="728" y="3"/>
                      </a:lnTo>
                      <a:lnTo>
                        <a:pt x="750" y="16"/>
                      </a:lnTo>
                      <a:lnTo>
                        <a:pt x="778" y="15"/>
                      </a:lnTo>
                      <a:lnTo>
                        <a:pt x="815" y="36"/>
                      </a:lnTo>
                      <a:lnTo>
                        <a:pt x="860" y="48"/>
                      </a:lnTo>
                      <a:lnTo>
                        <a:pt x="890" y="46"/>
                      </a:lnTo>
                      <a:lnTo>
                        <a:pt x="931" y="59"/>
                      </a:lnTo>
                      <a:lnTo>
                        <a:pt x="963" y="59"/>
                      </a:lnTo>
                      <a:lnTo>
                        <a:pt x="981" y="50"/>
                      </a:lnTo>
                      <a:lnTo>
                        <a:pt x="1019" y="50"/>
                      </a:lnTo>
                      <a:lnTo>
                        <a:pt x="1039" y="59"/>
                      </a:lnTo>
                      <a:lnTo>
                        <a:pt x="1089" y="59"/>
                      </a:lnTo>
                      <a:lnTo>
                        <a:pt x="1132" y="79"/>
                      </a:lnTo>
                      <a:lnTo>
                        <a:pt x="1213" y="75"/>
                      </a:lnTo>
                      <a:lnTo>
                        <a:pt x="1339" y="84"/>
                      </a:lnTo>
                      <a:lnTo>
                        <a:pt x="1399" y="110"/>
                      </a:lnTo>
                      <a:lnTo>
                        <a:pt x="1452" y="123"/>
                      </a:lnTo>
                      <a:lnTo>
                        <a:pt x="1483" y="140"/>
                      </a:lnTo>
                      <a:lnTo>
                        <a:pt x="1473" y="142"/>
                      </a:lnTo>
                      <a:lnTo>
                        <a:pt x="1452" y="133"/>
                      </a:lnTo>
                      <a:lnTo>
                        <a:pt x="1399" y="127"/>
                      </a:lnTo>
                      <a:lnTo>
                        <a:pt x="1411" y="140"/>
                      </a:lnTo>
                      <a:lnTo>
                        <a:pt x="1437" y="145"/>
                      </a:lnTo>
                      <a:lnTo>
                        <a:pt x="1430" y="162"/>
                      </a:lnTo>
                      <a:lnTo>
                        <a:pt x="1404" y="173"/>
                      </a:lnTo>
                      <a:lnTo>
                        <a:pt x="1397" y="191"/>
                      </a:lnTo>
                      <a:lnTo>
                        <a:pt x="1430" y="207"/>
                      </a:lnTo>
                      <a:lnTo>
                        <a:pt x="1452" y="229"/>
                      </a:lnTo>
                      <a:lnTo>
                        <a:pt x="1465" y="258"/>
                      </a:lnTo>
                      <a:lnTo>
                        <a:pt x="1451" y="261"/>
                      </a:lnTo>
                      <a:lnTo>
                        <a:pt x="1417" y="253"/>
                      </a:lnTo>
                      <a:lnTo>
                        <a:pt x="1384" y="230"/>
                      </a:lnTo>
                      <a:lnTo>
                        <a:pt x="1370" y="218"/>
                      </a:lnTo>
                      <a:lnTo>
                        <a:pt x="1363" y="200"/>
                      </a:lnTo>
                      <a:lnTo>
                        <a:pt x="1353" y="177"/>
                      </a:lnTo>
                      <a:lnTo>
                        <a:pt x="1340" y="168"/>
                      </a:lnTo>
                      <a:lnTo>
                        <a:pt x="1327" y="168"/>
                      </a:lnTo>
                      <a:lnTo>
                        <a:pt x="1317" y="171"/>
                      </a:lnTo>
                      <a:lnTo>
                        <a:pt x="1330" y="191"/>
                      </a:lnTo>
                      <a:lnTo>
                        <a:pt x="1295" y="193"/>
                      </a:lnTo>
                      <a:lnTo>
                        <a:pt x="1282" y="182"/>
                      </a:lnTo>
                      <a:lnTo>
                        <a:pt x="1254" y="186"/>
                      </a:lnTo>
                      <a:lnTo>
                        <a:pt x="1232" y="203"/>
                      </a:lnTo>
                      <a:lnTo>
                        <a:pt x="1232" y="209"/>
                      </a:lnTo>
                      <a:lnTo>
                        <a:pt x="1242" y="225"/>
                      </a:lnTo>
                      <a:lnTo>
                        <a:pt x="1274" y="229"/>
                      </a:lnTo>
                      <a:lnTo>
                        <a:pt x="1300" y="244"/>
                      </a:lnTo>
                      <a:lnTo>
                        <a:pt x="1348" y="289"/>
                      </a:lnTo>
                      <a:lnTo>
                        <a:pt x="1366" y="319"/>
                      </a:lnTo>
                      <a:lnTo>
                        <a:pt x="1368" y="348"/>
                      </a:lnTo>
                      <a:lnTo>
                        <a:pt x="1364" y="373"/>
                      </a:lnTo>
                      <a:lnTo>
                        <a:pt x="1353" y="373"/>
                      </a:lnTo>
                      <a:lnTo>
                        <a:pt x="1340" y="365"/>
                      </a:lnTo>
                      <a:lnTo>
                        <a:pt x="1323" y="377"/>
                      </a:lnTo>
                      <a:lnTo>
                        <a:pt x="1305" y="388"/>
                      </a:lnTo>
                      <a:lnTo>
                        <a:pt x="1304" y="408"/>
                      </a:lnTo>
                      <a:lnTo>
                        <a:pt x="1322" y="428"/>
                      </a:lnTo>
                      <a:lnTo>
                        <a:pt x="1312" y="445"/>
                      </a:lnTo>
                      <a:lnTo>
                        <a:pt x="1305" y="475"/>
                      </a:lnTo>
                      <a:lnTo>
                        <a:pt x="1330" y="495"/>
                      </a:lnTo>
                      <a:lnTo>
                        <a:pt x="1354" y="499"/>
                      </a:lnTo>
                      <a:lnTo>
                        <a:pt x="1381" y="520"/>
                      </a:lnTo>
                      <a:lnTo>
                        <a:pt x="1404" y="547"/>
                      </a:lnTo>
                      <a:lnTo>
                        <a:pt x="1406" y="588"/>
                      </a:lnTo>
                      <a:lnTo>
                        <a:pt x="1399" y="607"/>
                      </a:lnTo>
                      <a:lnTo>
                        <a:pt x="1373" y="622"/>
                      </a:lnTo>
                      <a:lnTo>
                        <a:pt x="1344" y="629"/>
                      </a:lnTo>
                      <a:lnTo>
                        <a:pt x="1325" y="643"/>
                      </a:lnTo>
                      <a:lnTo>
                        <a:pt x="1313" y="638"/>
                      </a:lnTo>
                      <a:lnTo>
                        <a:pt x="1305" y="643"/>
                      </a:lnTo>
                      <a:lnTo>
                        <a:pt x="1303" y="674"/>
                      </a:lnTo>
                      <a:lnTo>
                        <a:pt x="1309" y="689"/>
                      </a:lnTo>
                      <a:lnTo>
                        <a:pt x="1339" y="708"/>
                      </a:lnTo>
                      <a:lnTo>
                        <a:pt x="1349" y="730"/>
                      </a:lnTo>
                      <a:lnTo>
                        <a:pt x="1361" y="742"/>
                      </a:lnTo>
                      <a:lnTo>
                        <a:pt x="1359" y="764"/>
                      </a:lnTo>
                      <a:lnTo>
                        <a:pt x="1339" y="779"/>
                      </a:lnTo>
                      <a:lnTo>
                        <a:pt x="1318" y="779"/>
                      </a:lnTo>
                      <a:lnTo>
                        <a:pt x="1285" y="756"/>
                      </a:lnTo>
                      <a:lnTo>
                        <a:pt x="1261" y="744"/>
                      </a:lnTo>
                      <a:lnTo>
                        <a:pt x="1254" y="741"/>
                      </a:lnTo>
                      <a:lnTo>
                        <a:pt x="1244" y="755"/>
                      </a:lnTo>
                      <a:lnTo>
                        <a:pt x="1247" y="774"/>
                      </a:lnTo>
                      <a:lnTo>
                        <a:pt x="1256" y="788"/>
                      </a:lnTo>
                      <a:lnTo>
                        <a:pt x="1259" y="810"/>
                      </a:lnTo>
                      <a:lnTo>
                        <a:pt x="1280" y="818"/>
                      </a:lnTo>
                      <a:lnTo>
                        <a:pt x="1274" y="832"/>
                      </a:lnTo>
                      <a:lnTo>
                        <a:pt x="1277" y="849"/>
                      </a:lnTo>
                      <a:lnTo>
                        <a:pt x="1282" y="867"/>
                      </a:lnTo>
                      <a:lnTo>
                        <a:pt x="1268" y="863"/>
                      </a:lnTo>
                      <a:lnTo>
                        <a:pt x="1254" y="846"/>
                      </a:lnTo>
                      <a:lnTo>
                        <a:pt x="1256" y="823"/>
                      </a:lnTo>
                      <a:lnTo>
                        <a:pt x="1249" y="817"/>
                      </a:lnTo>
                      <a:lnTo>
                        <a:pt x="1244" y="792"/>
                      </a:lnTo>
                      <a:lnTo>
                        <a:pt x="1237" y="786"/>
                      </a:lnTo>
                      <a:lnTo>
                        <a:pt x="1233" y="751"/>
                      </a:lnTo>
                      <a:lnTo>
                        <a:pt x="1224" y="730"/>
                      </a:lnTo>
                      <a:lnTo>
                        <a:pt x="1207" y="710"/>
                      </a:lnTo>
                      <a:lnTo>
                        <a:pt x="1178" y="701"/>
                      </a:lnTo>
                      <a:lnTo>
                        <a:pt x="1156" y="683"/>
                      </a:lnTo>
                      <a:lnTo>
                        <a:pt x="1147" y="670"/>
                      </a:lnTo>
                      <a:lnTo>
                        <a:pt x="1132" y="654"/>
                      </a:lnTo>
                      <a:lnTo>
                        <a:pt x="1110" y="621"/>
                      </a:lnTo>
                      <a:lnTo>
                        <a:pt x="1089" y="624"/>
                      </a:lnTo>
                      <a:lnTo>
                        <a:pt x="1061" y="639"/>
                      </a:lnTo>
                      <a:lnTo>
                        <a:pt x="1050" y="653"/>
                      </a:lnTo>
                      <a:lnTo>
                        <a:pt x="1025" y="679"/>
                      </a:lnTo>
                      <a:lnTo>
                        <a:pt x="1010" y="706"/>
                      </a:lnTo>
                      <a:lnTo>
                        <a:pt x="1002" y="715"/>
                      </a:lnTo>
                      <a:lnTo>
                        <a:pt x="1010" y="746"/>
                      </a:lnTo>
                      <a:lnTo>
                        <a:pt x="1007" y="779"/>
                      </a:lnTo>
                      <a:lnTo>
                        <a:pt x="988" y="800"/>
                      </a:lnTo>
                      <a:lnTo>
                        <a:pt x="972" y="801"/>
                      </a:lnTo>
                      <a:lnTo>
                        <a:pt x="948" y="759"/>
                      </a:lnTo>
                      <a:lnTo>
                        <a:pt x="930" y="728"/>
                      </a:lnTo>
                      <a:lnTo>
                        <a:pt x="887" y="665"/>
                      </a:lnTo>
                      <a:lnTo>
                        <a:pt x="885" y="643"/>
                      </a:lnTo>
                      <a:lnTo>
                        <a:pt x="876" y="633"/>
                      </a:lnTo>
                      <a:lnTo>
                        <a:pt x="871" y="647"/>
                      </a:lnTo>
                      <a:lnTo>
                        <a:pt x="836" y="613"/>
                      </a:lnTo>
                      <a:lnTo>
                        <a:pt x="788" y="588"/>
                      </a:lnTo>
                      <a:lnTo>
                        <a:pt x="757" y="593"/>
                      </a:lnTo>
                      <a:lnTo>
                        <a:pt x="716" y="590"/>
                      </a:lnTo>
                      <a:lnTo>
                        <a:pt x="693" y="571"/>
                      </a:lnTo>
                      <a:lnTo>
                        <a:pt x="671" y="576"/>
                      </a:lnTo>
                      <a:lnTo>
                        <a:pt x="640" y="567"/>
                      </a:lnTo>
                      <a:lnTo>
                        <a:pt x="573" y="500"/>
                      </a:lnTo>
                      <a:lnTo>
                        <a:pt x="574" y="527"/>
                      </a:lnTo>
                      <a:lnTo>
                        <a:pt x="595" y="566"/>
                      </a:lnTo>
                      <a:lnTo>
                        <a:pt x="617" y="590"/>
                      </a:lnTo>
                      <a:lnTo>
                        <a:pt x="643" y="602"/>
                      </a:lnTo>
                      <a:lnTo>
                        <a:pt x="670" y="593"/>
                      </a:lnTo>
                      <a:lnTo>
                        <a:pt x="692" y="593"/>
                      </a:lnTo>
                      <a:lnTo>
                        <a:pt x="719" y="617"/>
                      </a:lnTo>
                      <a:lnTo>
                        <a:pt x="734" y="633"/>
                      </a:lnTo>
                      <a:lnTo>
                        <a:pt x="733" y="643"/>
                      </a:lnTo>
                      <a:lnTo>
                        <a:pt x="684" y="694"/>
                      </a:lnTo>
                      <a:lnTo>
                        <a:pt x="653" y="711"/>
                      </a:lnTo>
                      <a:lnTo>
                        <a:pt x="585" y="739"/>
                      </a:lnTo>
                      <a:lnTo>
                        <a:pt x="565" y="744"/>
                      </a:lnTo>
                      <a:lnTo>
                        <a:pt x="551" y="739"/>
                      </a:lnTo>
                      <a:lnTo>
                        <a:pt x="549" y="728"/>
                      </a:lnTo>
                      <a:lnTo>
                        <a:pt x="546" y="711"/>
                      </a:lnTo>
                      <a:lnTo>
                        <a:pt x="541" y="698"/>
                      </a:lnTo>
                      <a:lnTo>
                        <a:pt x="531" y="685"/>
                      </a:lnTo>
                      <a:lnTo>
                        <a:pt x="523" y="674"/>
                      </a:lnTo>
                      <a:lnTo>
                        <a:pt x="513" y="660"/>
                      </a:lnTo>
                      <a:lnTo>
                        <a:pt x="504" y="652"/>
                      </a:lnTo>
                      <a:lnTo>
                        <a:pt x="500" y="639"/>
                      </a:lnTo>
                      <a:lnTo>
                        <a:pt x="490" y="627"/>
                      </a:lnTo>
                      <a:lnTo>
                        <a:pt x="474" y="602"/>
                      </a:lnTo>
                      <a:lnTo>
                        <a:pt x="466" y="590"/>
                      </a:lnTo>
                      <a:lnTo>
                        <a:pt x="457" y="577"/>
                      </a:lnTo>
                      <a:lnTo>
                        <a:pt x="438" y="554"/>
                      </a:lnTo>
                      <a:lnTo>
                        <a:pt x="428" y="542"/>
                      </a:lnTo>
                      <a:lnTo>
                        <a:pt x="421" y="534"/>
                      </a:lnTo>
                      <a:lnTo>
                        <a:pt x="411" y="517"/>
                      </a:lnTo>
                      <a:lnTo>
                        <a:pt x="439" y="500"/>
                      </a:lnTo>
                      <a:lnTo>
                        <a:pt x="452" y="466"/>
                      </a:lnTo>
                      <a:lnTo>
                        <a:pt x="426" y="458"/>
                      </a:lnTo>
                      <a:lnTo>
                        <a:pt x="388" y="460"/>
                      </a:lnTo>
                      <a:lnTo>
                        <a:pt x="378" y="459"/>
                      </a:lnTo>
                      <a:lnTo>
                        <a:pt x="375" y="459"/>
                      </a:lnTo>
                      <a:lnTo>
                        <a:pt x="370" y="459"/>
                      </a:lnTo>
                      <a:lnTo>
                        <a:pt x="366" y="459"/>
                      </a:lnTo>
                      <a:lnTo>
                        <a:pt x="363" y="450"/>
                      </a:lnTo>
                      <a:lnTo>
                        <a:pt x="362" y="445"/>
                      </a:lnTo>
                      <a:lnTo>
                        <a:pt x="362" y="435"/>
                      </a:lnTo>
                      <a:lnTo>
                        <a:pt x="354" y="430"/>
                      </a:lnTo>
                      <a:lnTo>
                        <a:pt x="354" y="423"/>
                      </a:lnTo>
                      <a:lnTo>
                        <a:pt x="349" y="422"/>
                      </a:lnTo>
                      <a:lnTo>
                        <a:pt x="345" y="416"/>
                      </a:lnTo>
                      <a:lnTo>
                        <a:pt x="344" y="411"/>
                      </a:lnTo>
                      <a:lnTo>
                        <a:pt x="341" y="406"/>
                      </a:lnTo>
                      <a:lnTo>
                        <a:pt x="339" y="402"/>
                      </a:lnTo>
                      <a:lnTo>
                        <a:pt x="331" y="402"/>
                      </a:lnTo>
                      <a:lnTo>
                        <a:pt x="322" y="402"/>
                      </a:lnTo>
                      <a:lnTo>
                        <a:pt x="321" y="402"/>
                      </a:lnTo>
                      <a:lnTo>
                        <a:pt x="319" y="408"/>
                      </a:lnTo>
                      <a:lnTo>
                        <a:pt x="319" y="416"/>
                      </a:lnTo>
                      <a:lnTo>
                        <a:pt x="319" y="423"/>
                      </a:lnTo>
                      <a:lnTo>
                        <a:pt x="319" y="432"/>
                      </a:lnTo>
                      <a:lnTo>
                        <a:pt x="319" y="438"/>
                      </a:lnTo>
                      <a:lnTo>
                        <a:pt x="314" y="440"/>
                      </a:lnTo>
                      <a:lnTo>
                        <a:pt x="309" y="445"/>
                      </a:lnTo>
                      <a:lnTo>
                        <a:pt x="303" y="438"/>
                      </a:lnTo>
                      <a:lnTo>
                        <a:pt x="295" y="427"/>
                      </a:lnTo>
                      <a:lnTo>
                        <a:pt x="295" y="414"/>
                      </a:lnTo>
                      <a:lnTo>
                        <a:pt x="289" y="397"/>
                      </a:lnTo>
                      <a:lnTo>
                        <a:pt x="283" y="386"/>
                      </a:lnTo>
                      <a:lnTo>
                        <a:pt x="274" y="379"/>
                      </a:lnTo>
                      <a:lnTo>
                        <a:pt x="264" y="373"/>
                      </a:lnTo>
                      <a:lnTo>
                        <a:pt x="259" y="363"/>
                      </a:lnTo>
                      <a:lnTo>
                        <a:pt x="254" y="356"/>
                      </a:lnTo>
                      <a:lnTo>
                        <a:pt x="247" y="355"/>
                      </a:lnTo>
                      <a:lnTo>
                        <a:pt x="244" y="352"/>
                      </a:lnTo>
                      <a:lnTo>
                        <a:pt x="235" y="352"/>
                      </a:lnTo>
                      <a:lnTo>
                        <a:pt x="229" y="357"/>
                      </a:lnTo>
                      <a:lnTo>
                        <a:pt x="224" y="363"/>
                      </a:lnTo>
                      <a:lnTo>
                        <a:pt x="237" y="371"/>
                      </a:lnTo>
                      <a:lnTo>
                        <a:pt x="245" y="379"/>
                      </a:lnTo>
                      <a:lnTo>
                        <a:pt x="255" y="391"/>
                      </a:lnTo>
                      <a:lnTo>
                        <a:pt x="260" y="397"/>
                      </a:lnTo>
                      <a:lnTo>
                        <a:pt x="271" y="402"/>
                      </a:lnTo>
                      <a:lnTo>
                        <a:pt x="278" y="411"/>
                      </a:lnTo>
                      <a:lnTo>
                        <a:pt x="271" y="419"/>
                      </a:lnTo>
                      <a:lnTo>
                        <a:pt x="266" y="416"/>
                      </a:lnTo>
                      <a:lnTo>
                        <a:pt x="266" y="411"/>
                      </a:lnTo>
                      <a:lnTo>
                        <a:pt x="264" y="423"/>
                      </a:lnTo>
                      <a:lnTo>
                        <a:pt x="263" y="433"/>
                      </a:lnTo>
                      <a:lnTo>
                        <a:pt x="254" y="437"/>
                      </a:lnTo>
                      <a:lnTo>
                        <a:pt x="258" y="423"/>
                      </a:lnTo>
                      <a:lnTo>
                        <a:pt x="255" y="416"/>
                      </a:lnTo>
                      <a:lnTo>
                        <a:pt x="249" y="411"/>
                      </a:lnTo>
                      <a:lnTo>
                        <a:pt x="244" y="408"/>
                      </a:lnTo>
                      <a:lnTo>
                        <a:pt x="238" y="404"/>
                      </a:lnTo>
                      <a:lnTo>
                        <a:pt x="229" y="401"/>
                      </a:lnTo>
                      <a:lnTo>
                        <a:pt x="224" y="393"/>
                      </a:lnTo>
                      <a:lnTo>
                        <a:pt x="219" y="388"/>
                      </a:lnTo>
                      <a:lnTo>
                        <a:pt x="213" y="383"/>
                      </a:lnTo>
                      <a:lnTo>
                        <a:pt x="207" y="377"/>
                      </a:lnTo>
                      <a:lnTo>
                        <a:pt x="207" y="370"/>
                      </a:lnTo>
                      <a:lnTo>
                        <a:pt x="202" y="368"/>
                      </a:lnTo>
                      <a:lnTo>
                        <a:pt x="196" y="361"/>
                      </a:lnTo>
                      <a:lnTo>
                        <a:pt x="187" y="361"/>
                      </a:lnTo>
                      <a:lnTo>
                        <a:pt x="174" y="363"/>
                      </a:lnTo>
                      <a:lnTo>
                        <a:pt x="166" y="361"/>
                      </a:lnTo>
                      <a:lnTo>
                        <a:pt x="146" y="363"/>
                      </a:lnTo>
                      <a:lnTo>
                        <a:pt x="133" y="365"/>
                      </a:lnTo>
                      <a:lnTo>
                        <a:pt x="128" y="368"/>
                      </a:lnTo>
                      <a:lnTo>
                        <a:pt x="128" y="377"/>
                      </a:lnTo>
                      <a:lnTo>
                        <a:pt x="128" y="386"/>
                      </a:lnTo>
                      <a:lnTo>
                        <a:pt x="120" y="393"/>
                      </a:lnTo>
                      <a:lnTo>
                        <a:pt x="115" y="399"/>
                      </a:lnTo>
                      <a:lnTo>
                        <a:pt x="111" y="402"/>
                      </a:lnTo>
                      <a:lnTo>
                        <a:pt x="106" y="408"/>
                      </a:lnTo>
                      <a:lnTo>
                        <a:pt x="103" y="414"/>
                      </a:lnTo>
                      <a:lnTo>
                        <a:pt x="110" y="418"/>
                      </a:lnTo>
                      <a:lnTo>
                        <a:pt x="110" y="427"/>
                      </a:lnTo>
                      <a:lnTo>
                        <a:pt x="106" y="430"/>
                      </a:lnTo>
                      <a:lnTo>
                        <a:pt x="103" y="437"/>
                      </a:lnTo>
                      <a:lnTo>
                        <a:pt x="98" y="445"/>
                      </a:lnTo>
                      <a:lnTo>
                        <a:pt x="92" y="442"/>
                      </a:lnTo>
                      <a:lnTo>
                        <a:pt x="89" y="444"/>
                      </a:lnTo>
                      <a:lnTo>
                        <a:pt x="85" y="447"/>
                      </a:lnTo>
                      <a:lnTo>
                        <a:pt x="76" y="449"/>
                      </a:lnTo>
                      <a:lnTo>
                        <a:pt x="67" y="458"/>
                      </a:lnTo>
                      <a:lnTo>
                        <a:pt x="59" y="459"/>
                      </a:lnTo>
                      <a:lnTo>
                        <a:pt x="51" y="459"/>
                      </a:lnTo>
                      <a:lnTo>
                        <a:pt x="44" y="459"/>
                      </a:lnTo>
                      <a:lnTo>
                        <a:pt x="26" y="460"/>
                      </a:lnTo>
                      <a:lnTo>
                        <a:pt x="18" y="460"/>
                      </a:lnTo>
                      <a:lnTo>
                        <a:pt x="13" y="450"/>
                      </a:lnTo>
                      <a:lnTo>
                        <a:pt x="11" y="440"/>
                      </a:lnTo>
                      <a:lnTo>
                        <a:pt x="8" y="430"/>
                      </a:lnTo>
                      <a:lnTo>
                        <a:pt x="8" y="418"/>
                      </a:lnTo>
                      <a:lnTo>
                        <a:pt x="8" y="406"/>
                      </a:lnTo>
                      <a:lnTo>
                        <a:pt x="0" y="388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59" name="Freeform 39">
                  <a:extLst>
                    <a:ext uri="{FF2B5EF4-FFF2-40B4-BE49-F238E27FC236}">
                      <a16:creationId xmlns:a16="http://schemas.microsoft.com/office/drawing/2014/main" id="{4D448BFF-5A7A-9B0A-B9F6-A7B4B278F9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0" y="635"/>
                  <a:ext cx="292" cy="250"/>
                </a:xfrm>
                <a:custGeom>
                  <a:avLst/>
                  <a:gdLst>
                    <a:gd name="T0" fmla="*/ 68 w 876"/>
                    <a:gd name="T1" fmla="*/ 142 h 750"/>
                    <a:gd name="T2" fmla="*/ 55 w 876"/>
                    <a:gd name="T3" fmla="*/ 98 h 750"/>
                    <a:gd name="T4" fmla="*/ 123 w 876"/>
                    <a:gd name="T5" fmla="*/ 64 h 750"/>
                    <a:gd name="T6" fmla="*/ 154 w 876"/>
                    <a:gd name="T7" fmla="*/ 38 h 750"/>
                    <a:gd name="T8" fmla="*/ 210 w 876"/>
                    <a:gd name="T9" fmla="*/ 31 h 750"/>
                    <a:gd name="T10" fmla="*/ 376 w 876"/>
                    <a:gd name="T11" fmla="*/ 33 h 750"/>
                    <a:gd name="T12" fmla="*/ 462 w 876"/>
                    <a:gd name="T13" fmla="*/ 45 h 750"/>
                    <a:gd name="T14" fmla="*/ 428 w 876"/>
                    <a:gd name="T15" fmla="*/ 45 h 750"/>
                    <a:gd name="T16" fmla="*/ 406 w 876"/>
                    <a:gd name="T17" fmla="*/ 2 h 750"/>
                    <a:gd name="T18" fmla="*/ 450 w 876"/>
                    <a:gd name="T19" fmla="*/ 0 h 750"/>
                    <a:gd name="T20" fmla="*/ 482 w 876"/>
                    <a:gd name="T21" fmla="*/ 21 h 750"/>
                    <a:gd name="T22" fmla="*/ 533 w 876"/>
                    <a:gd name="T23" fmla="*/ 52 h 750"/>
                    <a:gd name="T24" fmla="*/ 521 w 876"/>
                    <a:gd name="T25" fmla="*/ 15 h 750"/>
                    <a:gd name="T26" fmla="*/ 615 w 876"/>
                    <a:gd name="T27" fmla="*/ 50 h 750"/>
                    <a:gd name="T28" fmla="*/ 615 w 876"/>
                    <a:gd name="T29" fmla="*/ 62 h 750"/>
                    <a:gd name="T30" fmla="*/ 589 w 876"/>
                    <a:gd name="T31" fmla="*/ 95 h 750"/>
                    <a:gd name="T32" fmla="*/ 566 w 876"/>
                    <a:gd name="T33" fmla="*/ 152 h 750"/>
                    <a:gd name="T34" fmla="*/ 651 w 876"/>
                    <a:gd name="T35" fmla="*/ 181 h 750"/>
                    <a:gd name="T36" fmla="*/ 652 w 876"/>
                    <a:gd name="T37" fmla="*/ 233 h 750"/>
                    <a:gd name="T38" fmla="*/ 664 w 876"/>
                    <a:gd name="T39" fmla="*/ 193 h 750"/>
                    <a:gd name="T40" fmla="*/ 664 w 876"/>
                    <a:gd name="T41" fmla="*/ 122 h 750"/>
                    <a:gd name="T42" fmla="*/ 727 w 876"/>
                    <a:gd name="T43" fmla="*/ 143 h 750"/>
                    <a:gd name="T44" fmla="*/ 764 w 876"/>
                    <a:gd name="T45" fmla="*/ 122 h 750"/>
                    <a:gd name="T46" fmla="*/ 831 w 876"/>
                    <a:gd name="T47" fmla="*/ 174 h 750"/>
                    <a:gd name="T48" fmla="*/ 876 w 876"/>
                    <a:gd name="T49" fmla="*/ 215 h 750"/>
                    <a:gd name="T50" fmla="*/ 839 w 876"/>
                    <a:gd name="T51" fmla="*/ 234 h 750"/>
                    <a:gd name="T52" fmla="*/ 776 w 876"/>
                    <a:gd name="T53" fmla="*/ 250 h 750"/>
                    <a:gd name="T54" fmla="*/ 820 w 876"/>
                    <a:gd name="T55" fmla="*/ 260 h 750"/>
                    <a:gd name="T56" fmla="*/ 839 w 876"/>
                    <a:gd name="T57" fmla="*/ 300 h 750"/>
                    <a:gd name="T58" fmla="*/ 824 w 876"/>
                    <a:gd name="T59" fmla="*/ 304 h 750"/>
                    <a:gd name="T60" fmla="*/ 799 w 876"/>
                    <a:gd name="T61" fmla="*/ 319 h 750"/>
                    <a:gd name="T62" fmla="*/ 756 w 876"/>
                    <a:gd name="T63" fmla="*/ 355 h 750"/>
                    <a:gd name="T64" fmla="*/ 753 w 876"/>
                    <a:gd name="T65" fmla="*/ 408 h 750"/>
                    <a:gd name="T66" fmla="*/ 712 w 876"/>
                    <a:gd name="T67" fmla="*/ 484 h 750"/>
                    <a:gd name="T68" fmla="*/ 722 w 876"/>
                    <a:gd name="T69" fmla="*/ 552 h 750"/>
                    <a:gd name="T70" fmla="*/ 696 w 876"/>
                    <a:gd name="T71" fmla="*/ 506 h 750"/>
                    <a:gd name="T72" fmla="*/ 656 w 876"/>
                    <a:gd name="T73" fmla="*/ 488 h 750"/>
                    <a:gd name="T74" fmla="*/ 620 w 876"/>
                    <a:gd name="T75" fmla="*/ 501 h 750"/>
                    <a:gd name="T76" fmla="*/ 560 w 876"/>
                    <a:gd name="T77" fmla="*/ 506 h 750"/>
                    <a:gd name="T78" fmla="*/ 529 w 876"/>
                    <a:gd name="T79" fmla="*/ 557 h 750"/>
                    <a:gd name="T80" fmla="*/ 596 w 876"/>
                    <a:gd name="T81" fmla="*/ 624 h 750"/>
                    <a:gd name="T82" fmla="*/ 607 w 876"/>
                    <a:gd name="T83" fmla="*/ 588 h 750"/>
                    <a:gd name="T84" fmla="*/ 647 w 876"/>
                    <a:gd name="T85" fmla="*/ 614 h 750"/>
                    <a:gd name="T86" fmla="*/ 668 w 876"/>
                    <a:gd name="T87" fmla="*/ 654 h 750"/>
                    <a:gd name="T88" fmla="*/ 687 w 876"/>
                    <a:gd name="T89" fmla="*/ 688 h 750"/>
                    <a:gd name="T90" fmla="*/ 727 w 876"/>
                    <a:gd name="T91" fmla="*/ 737 h 750"/>
                    <a:gd name="T92" fmla="*/ 786 w 876"/>
                    <a:gd name="T93" fmla="*/ 737 h 750"/>
                    <a:gd name="T94" fmla="*/ 750 w 876"/>
                    <a:gd name="T95" fmla="*/ 745 h 750"/>
                    <a:gd name="T96" fmla="*/ 681 w 876"/>
                    <a:gd name="T97" fmla="*/ 736 h 750"/>
                    <a:gd name="T98" fmla="*/ 630 w 876"/>
                    <a:gd name="T99" fmla="*/ 690 h 750"/>
                    <a:gd name="T100" fmla="*/ 592 w 876"/>
                    <a:gd name="T101" fmla="*/ 670 h 750"/>
                    <a:gd name="T102" fmla="*/ 534 w 876"/>
                    <a:gd name="T103" fmla="*/ 650 h 750"/>
                    <a:gd name="T104" fmla="*/ 430 w 876"/>
                    <a:gd name="T105" fmla="*/ 576 h 750"/>
                    <a:gd name="T106" fmla="*/ 347 w 876"/>
                    <a:gd name="T107" fmla="*/ 470 h 750"/>
                    <a:gd name="T108" fmla="*/ 376 w 876"/>
                    <a:gd name="T109" fmla="*/ 566 h 750"/>
                    <a:gd name="T110" fmla="*/ 320 w 876"/>
                    <a:gd name="T111" fmla="*/ 499 h 750"/>
                    <a:gd name="T112" fmla="*/ 271 w 876"/>
                    <a:gd name="T113" fmla="*/ 371 h 750"/>
                    <a:gd name="T114" fmla="*/ 277 w 876"/>
                    <a:gd name="T115" fmla="*/ 274 h 750"/>
                    <a:gd name="T116" fmla="*/ 260 w 876"/>
                    <a:gd name="T117" fmla="*/ 202 h 750"/>
                    <a:gd name="T118" fmla="*/ 244 w 876"/>
                    <a:gd name="T119" fmla="*/ 158 h 750"/>
                    <a:gd name="T120" fmla="*/ 212 w 876"/>
                    <a:gd name="T121" fmla="*/ 133 h 750"/>
                    <a:gd name="T122" fmla="*/ 139 w 876"/>
                    <a:gd name="T123" fmla="*/ 142 h 750"/>
                    <a:gd name="T124" fmla="*/ 85 w 876"/>
                    <a:gd name="T125" fmla="*/ 167 h 7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76" h="750">
                      <a:moveTo>
                        <a:pt x="0" y="193"/>
                      </a:moveTo>
                      <a:lnTo>
                        <a:pt x="41" y="167"/>
                      </a:lnTo>
                      <a:lnTo>
                        <a:pt x="65" y="157"/>
                      </a:lnTo>
                      <a:lnTo>
                        <a:pt x="68" y="142"/>
                      </a:lnTo>
                      <a:lnTo>
                        <a:pt x="50" y="131"/>
                      </a:lnTo>
                      <a:lnTo>
                        <a:pt x="47" y="112"/>
                      </a:lnTo>
                      <a:lnTo>
                        <a:pt x="56" y="108"/>
                      </a:lnTo>
                      <a:lnTo>
                        <a:pt x="55" y="98"/>
                      </a:lnTo>
                      <a:lnTo>
                        <a:pt x="86" y="95"/>
                      </a:lnTo>
                      <a:lnTo>
                        <a:pt x="96" y="82"/>
                      </a:lnTo>
                      <a:lnTo>
                        <a:pt x="98" y="67"/>
                      </a:lnTo>
                      <a:lnTo>
                        <a:pt x="123" y="64"/>
                      </a:lnTo>
                      <a:lnTo>
                        <a:pt x="127" y="52"/>
                      </a:lnTo>
                      <a:lnTo>
                        <a:pt x="100" y="45"/>
                      </a:lnTo>
                      <a:lnTo>
                        <a:pt x="113" y="38"/>
                      </a:lnTo>
                      <a:lnTo>
                        <a:pt x="154" y="38"/>
                      </a:lnTo>
                      <a:lnTo>
                        <a:pt x="167" y="26"/>
                      </a:lnTo>
                      <a:lnTo>
                        <a:pt x="185" y="24"/>
                      </a:lnTo>
                      <a:lnTo>
                        <a:pt x="197" y="15"/>
                      </a:lnTo>
                      <a:lnTo>
                        <a:pt x="210" y="31"/>
                      </a:lnTo>
                      <a:lnTo>
                        <a:pt x="260" y="30"/>
                      </a:lnTo>
                      <a:lnTo>
                        <a:pt x="286" y="45"/>
                      </a:lnTo>
                      <a:lnTo>
                        <a:pt x="365" y="40"/>
                      </a:lnTo>
                      <a:lnTo>
                        <a:pt x="376" y="33"/>
                      </a:lnTo>
                      <a:lnTo>
                        <a:pt x="406" y="45"/>
                      </a:lnTo>
                      <a:lnTo>
                        <a:pt x="437" y="59"/>
                      </a:lnTo>
                      <a:lnTo>
                        <a:pt x="453" y="54"/>
                      </a:lnTo>
                      <a:lnTo>
                        <a:pt x="462" y="45"/>
                      </a:lnTo>
                      <a:lnTo>
                        <a:pt x="488" y="52"/>
                      </a:lnTo>
                      <a:lnTo>
                        <a:pt x="470" y="40"/>
                      </a:lnTo>
                      <a:lnTo>
                        <a:pt x="454" y="41"/>
                      </a:lnTo>
                      <a:lnTo>
                        <a:pt x="428" y="45"/>
                      </a:lnTo>
                      <a:lnTo>
                        <a:pt x="418" y="31"/>
                      </a:lnTo>
                      <a:lnTo>
                        <a:pt x="404" y="24"/>
                      </a:lnTo>
                      <a:lnTo>
                        <a:pt x="404" y="13"/>
                      </a:lnTo>
                      <a:lnTo>
                        <a:pt x="406" y="2"/>
                      </a:lnTo>
                      <a:lnTo>
                        <a:pt x="421" y="0"/>
                      </a:lnTo>
                      <a:lnTo>
                        <a:pt x="434" y="10"/>
                      </a:lnTo>
                      <a:lnTo>
                        <a:pt x="437" y="4"/>
                      </a:lnTo>
                      <a:lnTo>
                        <a:pt x="450" y="0"/>
                      </a:lnTo>
                      <a:lnTo>
                        <a:pt x="465" y="8"/>
                      </a:lnTo>
                      <a:lnTo>
                        <a:pt x="473" y="2"/>
                      </a:lnTo>
                      <a:lnTo>
                        <a:pt x="480" y="10"/>
                      </a:lnTo>
                      <a:lnTo>
                        <a:pt x="482" y="21"/>
                      </a:lnTo>
                      <a:lnTo>
                        <a:pt x="504" y="30"/>
                      </a:lnTo>
                      <a:lnTo>
                        <a:pt x="494" y="38"/>
                      </a:lnTo>
                      <a:lnTo>
                        <a:pt x="494" y="49"/>
                      </a:lnTo>
                      <a:lnTo>
                        <a:pt x="533" y="52"/>
                      </a:lnTo>
                      <a:lnTo>
                        <a:pt x="542" y="38"/>
                      </a:lnTo>
                      <a:lnTo>
                        <a:pt x="535" y="30"/>
                      </a:lnTo>
                      <a:lnTo>
                        <a:pt x="518" y="31"/>
                      </a:lnTo>
                      <a:lnTo>
                        <a:pt x="521" y="15"/>
                      </a:lnTo>
                      <a:lnTo>
                        <a:pt x="555" y="24"/>
                      </a:lnTo>
                      <a:lnTo>
                        <a:pt x="562" y="36"/>
                      </a:lnTo>
                      <a:lnTo>
                        <a:pt x="591" y="36"/>
                      </a:lnTo>
                      <a:lnTo>
                        <a:pt x="615" y="50"/>
                      </a:lnTo>
                      <a:lnTo>
                        <a:pt x="628" y="45"/>
                      </a:lnTo>
                      <a:lnTo>
                        <a:pt x="642" y="59"/>
                      </a:lnTo>
                      <a:lnTo>
                        <a:pt x="628" y="72"/>
                      </a:lnTo>
                      <a:lnTo>
                        <a:pt x="615" y="62"/>
                      </a:lnTo>
                      <a:lnTo>
                        <a:pt x="607" y="66"/>
                      </a:lnTo>
                      <a:lnTo>
                        <a:pt x="596" y="75"/>
                      </a:lnTo>
                      <a:lnTo>
                        <a:pt x="579" y="85"/>
                      </a:lnTo>
                      <a:lnTo>
                        <a:pt x="589" y="95"/>
                      </a:lnTo>
                      <a:lnTo>
                        <a:pt x="571" y="97"/>
                      </a:lnTo>
                      <a:lnTo>
                        <a:pt x="560" y="113"/>
                      </a:lnTo>
                      <a:lnTo>
                        <a:pt x="544" y="133"/>
                      </a:lnTo>
                      <a:lnTo>
                        <a:pt x="566" y="152"/>
                      </a:lnTo>
                      <a:lnTo>
                        <a:pt x="580" y="172"/>
                      </a:lnTo>
                      <a:lnTo>
                        <a:pt x="611" y="176"/>
                      </a:lnTo>
                      <a:lnTo>
                        <a:pt x="638" y="172"/>
                      </a:lnTo>
                      <a:lnTo>
                        <a:pt x="651" y="181"/>
                      </a:lnTo>
                      <a:lnTo>
                        <a:pt x="642" y="188"/>
                      </a:lnTo>
                      <a:lnTo>
                        <a:pt x="637" y="198"/>
                      </a:lnTo>
                      <a:lnTo>
                        <a:pt x="649" y="215"/>
                      </a:lnTo>
                      <a:lnTo>
                        <a:pt x="652" y="233"/>
                      </a:lnTo>
                      <a:lnTo>
                        <a:pt x="668" y="238"/>
                      </a:lnTo>
                      <a:lnTo>
                        <a:pt x="689" y="224"/>
                      </a:lnTo>
                      <a:lnTo>
                        <a:pt x="683" y="207"/>
                      </a:lnTo>
                      <a:lnTo>
                        <a:pt x="664" y="193"/>
                      </a:lnTo>
                      <a:lnTo>
                        <a:pt x="686" y="176"/>
                      </a:lnTo>
                      <a:lnTo>
                        <a:pt x="668" y="144"/>
                      </a:lnTo>
                      <a:lnTo>
                        <a:pt x="652" y="133"/>
                      </a:lnTo>
                      <a:lnTo>
                        <a:pt x="664" y="122"/>
                      </a:lnTo>
                      <a:lnTo>
                        <a:pt x="661" y="108"/>
                      </a:lnTo>
                      <a:lnTo>
                        <a:pt x="672" y="97"/>
                      </a:lnTo>
                      <a:lnTo>
                        <a:pt x="689" y="108"/>
                      </a:lnTo>
                      <a:lnTo>
                        <a:pt x="727" y="143"/>
                      </a:lnTo>
                      <a:lnTo>
                        <a:pt x="749" y="147"/>
                      </a:lnTo>
                      <a:lnTo>
                        <a:pt x="754" y="140"/>
                      </a:lnTo>
                      <a:lnTo>
                        <a:pt x="749" y="120"/>
                      </a:lnTo>
                      <a:lnTo>
                        <a:pt x="764" y="122"/>
                      </a:lnTo>
                      <a:lnTo>
                        <a:pt x="785" y="144"/>
                      </a:lnTo>
                      <a:lnTo>
                        <a:pt x="789" y="156"/>
                      </a:lnTo>
                      <a:lnTo>
                        <a:pt x="804" y="162"/>
                      </a:lnTo>
                      <a:lnTo>
                        <a:pt x="831" y="174"/>
                      </a:lnTo>
                      <a:lnTo>
                        <a:pt x="844" y="189"/>
                      </a:lnTo>
                      <a:lnTo>
                        <a:pt x="865" y="202"/>
                      </a:lnTo>
                      <a:lnTo>
                        <a:pt x="875" y="207"/>
                      </a:lnTo>
                      <a:lnTo>
                        <a:pt x="876" y="215"/>
                      </a:lnTo>
                      <a:lnTo>
                        <a:pt x="861" y="223"/>
                      </a:lnTo>
                      <a:lnTo>
                        <a:pt x="852" y="215"/>
                      </a:lnTo>
                      <a:lnTo>
                        <a:pt x="842" y="215"/>
                      </a:lnTo>
                      <a:lnTo>
                        <a:pt x="839" y="234"/>
                      </a:lnTo>
                      <a:lnTo>
                        <a:pt x="826" y="238"/>
                      </a:lnTo>
                      <a:lnTo>
                        <a:pt x="812" y="229"/>
                      </a:lnTo>
                      <a:lnTo>
                        <a:pt x="781" y="229"/>
                      </a:lnTo>
                      <a:lnTo>
                        <a:pt x="776" y="250"/>
                      </a:lnTo>
                      <a:lnTo>
                        <a:pt x="785" y="261"/>
                      </a:lnTo>
                      <a:lnTo>
                        <a:pt x="799" y="254"/>
                      </a:lnTo>
                      <a:lnTo>
                        <a:pt x="809" y="250"/>
                      </a:lnTo>
                      <a:lnTo>
                        <a:pt x="820" y="260"/>
                      </a:lnTo>
                      <a:lnTo>
                        <a:pt x="804" y="273"/>
                      </a:lnTo>
                      <a:lnTo>
                        <a:pt x="820" y="286"/>
                      </a:lnTo>
                      <a:lnTo>
                        <a:pt x="842" y="291"/>
                      </a:lnTo>
                      <a:lnTo>
                        <a:pt x="839" y="300"/>
                      </a:lnTo>
                      <a:lnTo>
                        <a:pt x="834" y="301"/>
                      </a:lnTo>
                      <a:lnTo>
                        <a:pt x="812" y="346"/>
                      </a:lnTo>
                      <a:lnTo>
                        <a:pt x="812" y="317"/>
                      </a:lnTo>
                      <a:lnTo>
                        <a:pt x="824" y="304"/>
                      </a:lnTo>
                      <a:lnTo>
                        <a:pt x="812" y="295"/>
                      </a:lnTo>
                      <a:lnTo>
                        <a:pt x="801" y="304"/>
                      </a:lnTo>
                      <a:lnTo>
                        <a:pt x="807" y="312"/>
                      </a:lnTo>
                      <a:lnTo>
                        <a:pt x="799" y="319"/>
                      </a:lnTo>
                      <a:lnTo>
                        <a:pt x="786" y="326"/>
                      </a:lnTo>
                      <a:lnTo>
                        <a:pt x="789" y="342"/>
                      </a:lnTo>
                      <a:lnTo>
                        <a:pt x="776" y="351"/>
                      </a:lnTo>
                      <a:lnTo>
                        <a:pt x="756" y="355"/>
                      </a:lnTo>
                      <a:lnTo>
                        <a:pt x="764" y="365"/>
                      </a:lnTo>
                      <a:lnTo>
                        <a:pt x="756" y="377"/>
                      </a:lnTo>
                      <a:lnTo>
                        <a:pt x="764" y="387"/>
                      </a:lnTo>
                      <a:lnTo>
                        <a:pt x="753" y="408"/>
                      </a:lnTo>
                      <a:lnTo>
                        <a:pt x="749" y="425"/>
                      </a:lnTo>
                      <a:lnTo>
                        <a:pt x="732" y="438"/>
                      </a:lnTo>
                      <a:lnTo>
                        <a:pt x="712" y="466"/>
                      </a:lnTo>
                      <a:lnTo>
                        <a:pt x="712" y="484"/>
                      </a:lnTo>
                      <a:lnTo>
                        <a:pt x="717" y="503"/>
                      </a:lnTo>
                      <a:lnTo>
                        <a:pt x="727" y="525"/>
                      </a:lnTo>
                      <a:lnTo>
                        <a:pt x="730" y="544"/>
                      </a:lnTo>
                      <a:lnTo>
                        <a:pt x="722" y="552"/>
                      </a:lnTo>
                      <a:lnTo>
                        <a:pt x="712" y="547"/>
                      </a:lnTo>
                      <a:lnTo>
                        <a:pt x="712" y="537"/>
                      </a:lnTo>
                      <a:lnTo>
                        <a:pt x="705" y="511"/>
                      </a:lnTo>
                      <a:lnTo>
                        <a:pt x="696" y="506"/>
                      </a:lnTo>
                      <a:lnTo>
                        <a:pt x="692" y="494"/>
                      </a:lnTo>
                      <a:lnTo>
                        <a:pt x="682" y="494"/>
                      </a:lnTo>
                      <a:lnTo>
                        <a:pt x="668" y="484"/>
                      </a:lnTo>
                      <a:lnTo>
                        <a:pt x="656" y="488"/>
                      </a:lnTo>
                      <a:lnTo>
                        <a:pt x="642" y="480"/>
                      </a:lnTo>
                      <a:lnTo>
                        <a:pt x="628" y="488"/>
                      </a:lnTo>
                      <a:lnTo>
                        <a:pt x="602" y="483"/>
                      </a:lnTo>
                      <a:lnTo>
                        <a:pt x="620" y="501"/>
                      </a:lnTo>
                      <a:lnTo>
                        <a:pt x="596" y="499"/>
                      </a:lnTo>
                      <a:lnTo>
                        <a:pt x="580" y="484"/>
                      </a:lnTo>
                      <a:lnTo>
                        <a:pt x="552" y="484"/>
                      </a:lnTo>
                      <a:lnTo>
                        <a:pt x="560" y="506"/>
                      </a:lnTo>
                      <a:lnTo>
                        <a:pt x="537" y="501"/>
                      </a:lnTo>
                      <a:lnTo>
                        <a:pt x="529" y="525"/>
                      </a:lnTo>
                      <a:lnTo>
                        <a:pt x="535" y="534"/>
                      </a:lnTo>
                      <a:lnTo>
                        <a:pt x="529" y="557"/>
                      </a:lnTo>
                      <a:lnTo>
                        <a:pt x="537" y="588"/>
                      </a:lnTo>
                      <a:lnTo>
                        <a:pt x="547" y="607"/>
                      </a:lnTo>
                      <a:lnTo>
                        <a:pt x="560" y="626"/>
                      </a:lnTo>
                      <a:lnTo>
                        <a:pt x="596" y="624"/>
                      </a:lnTo>
                      <a:lnTo>
                        <a:pt x="611" y="623"/>
                      </a:lnTo>
                      <a:lnTo>
                        <a:pt x="615" y="607"/>
                      </a:lnTo>
                      <a:lnTo>
                        <a:pt x="606" y="597"/>
                      </a:lnTo>
                      <a:lnTo>
                        <a:pt x="607" y="588"/>
                      </a:lnTo>
                      <a:lnTo>
                        <a:pt x="630" y="590"/>
                      </a:lnTo>
                      <a:lnTo>
                        <a:pt x="654" y="587"/>
                      </a:lnTo>
                      <a:lnTo>
                        <a:pt x="654" y="597"/>
                      </a:lnTo>
                      <a:lnTo>
                        <a:pt x="647" y="614"/>
                      </a:lnTo>
                      <a:lnTo>
                        <a:pt x="637" y="628"/>
                      </a:lnTo>
                      <a:lnTo>
                        <a:pt x="633" y="647"/>
                      </a:lnTo>
                      <a:lnTo>
                        <a:pt x="649" y="655"/>
                      </a:lnTo>
                      <a:lnTo>
                        <a:pt x="668" y="654"/>
                      </a:lnTo>
                      <a:lnTo>
                        <a:pt x="682" y="657"/>
                      </a:lnTo>
                      <a:lnTo>
                        <a:pt x="692" y="657"/>
                      </a:lnTo>
                      <a:lnTo>
                        <a:pt x="696" y="668"/>
                      </a:lnTo>
                      <a:lnTo>
                        <a:pt x="687" y="688"/>
                      </a:lnTo>
                      <a:lnTo>
                        <a:pt x="694" y="696"/>
                      </a:lnTo>
                      <a:lnTo>
                        <a:pt x="696" y="719"/>
                      </a:lnTo>
                      <a:lnTo>
                        <a:pt x="712" y="735"/>
                      </a:lnTo>
                      <a:lnTo>
                        <a:pt x="727" y="737"/>
                      </a:lnTo>
                      <a:lnTo>
                        <a:pt x="740" y="735"/>
                      </a:lnTo>
                      <a:lnTo>
                        <a:pt x="745" y="736"/>
                      </a:lnTo>
                      <a:lnTo>
                        <a:pt x="768" y="736"/>
                      </a:lnTo>
                      <a:lnTo>
                        <a:pt x="786" y="737"/>
                      </a:lnTo>
                      <a:lnTo>
                        <a:pt x="794" y="728"/>
                      </a:lnTo>
                      <a:lnTo>
                        <a:pt x="776" y="745"/>
                      </a:lnTo>
                      <a:lnTo>
                        <a:pt x="764" y="744"/>
                      </a:lnTo>
                      <a:lnTo>
                        <a:pt x="750" y="745"/>
                      </a:lnTo>
                      <a:lnTo>
                        <a:pt x="727" y="750"/>
                      </a:lnTo>
                      <a:lnTo>
                        <a:pt x="708" y="741"/>
                      </a:lnTo>
                      <a:lnTo>
                        <a:pt x="689" y="735"/>
                      </a:lnTo>
                      <a:lnTo>
                        <a:pt x="681" y="736"/>
                      </a:lnTo>
                      <a:lnTo>
                        <a:pt x="682" y="726"/>
                      </a:lnTo>
                      <a:lnTo>
                        <a:pt x="681" y="710"/>
                      </a:lnTo>
                      <a:lnTo>
                        <a:pt x="663" y="696"/>
                      </a:lnTo>
                      <a:lnTo>
                        <a:pt x="630" y="690"/>
                      </a:lnTo>
                      <a:lnTo>
                        <a:pt x="625" y="683"/>
                      </a:lnTo>
                      <a:lnTo>
                        <a:pt x="615" y="685"/>
                      </a:lnTo>
                      <a:lnTo>
                        <a:pt x="605" y="678"/>
                      </a:lnTo>
                      <a:lnTo>
                        <a:pt x="592" y="670"/>
                      </a:lnTo>
                      <a:lnTo>
                        <a:pt x="575" y="654"/>
                      </a:lnTo>
                      <a:lnTo>
                        <a:pt x="556" y="647"/>
                      </a:lnTo>
                      <a:lnTo>
                        <a:pt x="546" y="657"/>
                      </a:lnTo>
                      <a:lnTo>
                        <a:pt x="534" y="650"/>
                      </a:lnTo>
                      <a:lnTo>
                        <a:pt x="518" y="650"/>
                      </a:lnTo>
                      <a:lnTo>
                        <a:pt x="489" y="643"/>
                      </a:lnTo>
                      <a:lnTo>
                        <a:pt x="434" y="609"/>
                      </a:lnTo>
                      <a:lnTo>
                        <a:pt x="430" y="576"/>
                      </a:lnTo>
                      <a:lnTo>
                        <a:pt x="426" y="565"/>
                      </a:lnTo>
                      <a:lnTo>
                        <a:pt x="417" y="552"/>
                      </a:lnTo>
                      <a:lnTo>
                        <a:pt x="404" y="535"/>
                      </a:lnTo>
                      <a:lnTo>
                        <a:pt x="347" y="470"/>
                      </a:lnTo>
                      <a:lnTo>
                        <a:pt x="347" y="494"/>
                      </a:lnTo>
                      <a:lnTo>
                        <a:pt x="383" y="539"/>
                      </a:lnTo>
                      <a:lnTo>
                        <a:pt x="398" y="573"/>
                      </a:lnTo>
                      <a:lnTo>
                        <a:pt x="376" y="566"/>
                      </a:lnTo>
                      <a:lnTo>
                        <a:pt x="370" y="544"/>
                      </a:lnTo>
                      <a:lnTo>
                        <a:pt x="342" y="531"/>
                      </a:lnTo>
                      <a:lnTo>
                        <a:pt x="360" y="525"/>
                      </a:lnTo>
                      <a:lnTo>
                        <a:pt x="320" y="499"/>
                      </a:lnTo>
                      <a:lnTo>
                        <a:pt x="336" y="484"/>
                      </a:lnTo>
                      <a:lnTo>
                        <a:pt x="323" y="458"/>
                      </a:lnTo>
                      <a:lnTo>
                        <a:pt x="277" y="402"/>
                      </a:lnTo>
                      <a:lnTo>
                        <a:pt x="271" y="371"/>
                      </a:lnTo>
                      <a:lnTo>
                        <a:pt x="274" y="342"/>
                      </a:lnTo>
                      <a:lnTo>
                        <a:pt x="286" y="319"/>
                      </a:lnTo>
                      <a:lnTo>
                        <a:pt x="286" y="291"/>
                      </a:lnTo>
                      <a:lnTo>
                        <a:pt x="277" y="274"/>
                      </a:lnTo>
                      <a:lnTo>
                        <a:pt x="302" y="269"/>
                      </a:lnTo>
                      <a:lnTo>
                        <a:pt x="271" y="238"/>
                      </a:lnTo>
                      <a:lnTo>
                        <a:pt x="274" y="223"/>
                      </a:lnTo>
                      <a:lnTo>
                        <a:pt x="260" y="202"/>
                      </a:lnTo>
                      <a:lnTo>
                        <a:pt x="265" y="189"/>
                      </a:lnTo>
                      <a:lnTo>
                        <a:pt x="255" y="183"/>
                      </a:lnTo>
                      <a:lnTo>
                        <a:pt x="255" y="171"/>
                      </a:lnTo>
                      <a:lnTo>
                        <a:pt x="244" y="158"/>
                      </a:lnTo>
                      <a:lnTo>
                        <a:pt x="255" y="149"/>
                      </a:lnTo>
                      <a:lnTo>
                        <a:pt x="243" y="144"/>
                      </a:lnTo>
                      <a:lnTo>
                        <a:pt x="226" y="153"/>
                      </a:lnTo>
                      <a:lnTo>
                        <a:pt x="212" y="133"/>
                      </a:lnTo>
                      <a:lnTo>
                        <a:pt x="190" y="127"/>
                      </a:lnTo>
                      <a:lnTo>
                        <a:pt x="165" y="127"/>
                      </a:lnTo>
                      <a:lnTo>
                        <a:pt x="148" y="144"/>
                      </a:lnTo>
                      <a:lnTo>
                        <a:pt x="139" y="142"/>
                      </a:lnTo>
                      <a:lnTo>
                        <a:pt x="153" y="117"/>
                      </a:lnTo>
                      <a:lnTo>
                        <a:pt x="139" y="122"/>
                      </a:lnTo>
                      <a:lnTo>
                        <a:pt x="113" y="144"/>
                      </a:lnTo>
                      <a:lnTo>
                        <a:pt x="85" y="167"/>
                      </a:lnTo>
                      <a:lnTo>
                        <a:pt x="60" y="174"/>
                      </a:lnTo>
                      <a:lnTo>
                        <a:pt x="15" y="193"/>
                      </a:lnTo>
                      <a:lnTo>
                        <a:pt x="0" y="193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60" name="Freeform 40">
                  <a:extLst>
                    <a:ext uri="{FF2B5EF4-FFF2-40B4-BE49-F238E27FC236}">
                      <a16:creationId xmlns:a16="http://schemas.microsoft.com/office/drawing/2014/main" id="{39101BF7-1AA6-6FA9-CF09-237236D9C9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69" y="611"/>
                  <a:ext cx="100" cy="66"/>
                </a:xfrm>
                <a:custGeom>
                  <a:avLst/>
                  <a:gdLst>
                    <a:gd name="T0" fmla="*/ 0 w 301"/>
                    <a:gd name="T1" fmla="*/ 39 h 197"/>
                    <a:gd name="T2" fmla="*/ 6 w 301"/>
                    <a:gd name="T3" fmla="*/ 25 h 197"/>
                    <a:gd name="T4" fmla="*/ 6 w 301"/>
                    <a:gd name="T5" fmla="*/ 14 h 197"/>
                    <a:gd name="T6" fmla="*/ 15 w 301"/>
                    <a:gd name="T7" fmla="*/ 0 h 197"/>
                    <a:gd name="T8" fmla="*/ 70 w 301"/>
                    <a:gd name="T9" fmla="*/ 8 h 197"/>
                    <a:gd name="T10" fmla="*/ 163 w 301"/>
                    <a:gd name="T11" fmla="*/ 25 h 197"/>
                    <a:gd name="T12" fmla="*/ 202 w 301"/>
                    <a:gd name="T13" fmla="*/ 40 h 197"/>
                    <a:gd name="T14" fmla="*/ 249 w 301"/>
                    <a:gd name="T15" fmla="*/ 54 h 197"/>
                    <a:gd name="T16" fmla="*/ 275 w 301"/>
                    <a:gd name="T17" fmla="*/ 79 h 197"/>
                    <a:gd name="T18" fmla="*/ 301 w 301"/>
                    <a:gd name="T19" fmla="*/ 94 h 197"/>
                    <a:gd name="T20" fmla="*/ 290 w 301"/>
                    <a:gd name="T21" fmla="*/ 102 h 197"/>
                    <a:gd name="T22" fmla="*/ 290 w 301"/>
                    <a:gd name="T23" fmla="*/ 115 h 197"/>
                    <a:gd name="T24" fmla="*/ 280 w 301"/>
                    <a:gd name="T25" fmla="*/ 116 h 197"/>
                    <a:gd name="T26" fmla="*/ 273 w 301"/>
                    <a:gd name="T27" fmla="*/ 128 h 197"/>
                    <a:gd name="T28" fmla="*/ 280 w 301"/>
                    <a:gd name="T29" fmla="*/ 138 h 197"/>
                    <a:gd name="T30" fmla="*/ 280 w 301"/>
                    <a:gd name="T31" fmla="*/ 146 h 197"/>
                    <a:gd name="T32" fmla="*/ 270 w 301"/>
                    <a:gd name="T33" fmla="*/ 160 h 197"/>
                    <a:gd name="T34" fmla="*/ 271 w 301"/>
                    <a:gd name="T35" fmla="*/ 168 h 197"/>
                    <a:gd name="T36" fmla="*/ 289 w 301"/>
                    <a:gd name="T37" fmla="*/ 182 h 197"/>
                    <a:gd name="T38" fmla="*/ 289 w 301"/>
                    <a:gd name="T39" fmla="*/ 191 h 197"/>
                    <a:gd name="T40" fmla="*/ 285 w 301"/>
                    <a:gd name="T41" fmla="*/ 196 h 197"/>
                    <a:gd name="T42" fmla="*/ 266 w 301"/>
                    <a:gd name="T43" fmla="*/ 197 h 197"/>
                    <a:gd name="T44" fmla="*/ 256 w 301"/>
                    <a:gd name="T45" fmla="*/ 192 h 197"/>
                    <a:gd name="T46" fmla="*/ 243 w 301"/>
                    <a:gd name="T47" fmla="*/ 179 h 197"/>
                    <a:gd name="T48" fmla="*/ 238 w 301"/>
                    <a:gd name="T49" fmla="*/ 179 h 197"/>
                    <a:gd name="T50" fmla="*/ 230 w 301"/>
                    <a:gd name="T51" fmla="*/ 171 h 197"/>
                    <a:gd name="T52" fmla="*/ 222 w 301"/>
                    <a:gd name="T53" fmla="*/ 157 h 197"/>
                    <a:gd name="T54" fmla="*/ 215 w 301"/>
                    <a:gd name="T55" fmla="*/ 151 h 197"/>
                    <a:gd name="T56" fmla="*/ 198 w 301"/>
                    <a:gd name="T57" fmla="*/ 143 h 197"/>
                    <a:gd name="T58" fmla="*/ 182 w 301"/>
                    <a:gd name="T59" fmla="*/ 137 h 197"/>
                    <a:gd name="T60" fmla="*/ 159 w 301"/>
                    <a:gd name="T61" fmla="*/ 123 h 197"/>
                    <a:gd name="T62" fmla="*/ 152 w 301"/>
                    <a:gd name="T63" fmla="*/ 111 h 197"/>
                    <a:gd name="T64" fmla="*/ 153 w 301"/>
                    <a:gd name="T65" fmla="*/ 104 h 197"/>
                    <a:gd name="T66" fmla="*/ 162 w 301"/>
                    <a:gd name="T67" fmla="*/ 97 h 197"/>
                    <a:gd name="T68" fmla="*/ 154 w 301"/>
                    <a:gd name="T69" fmla="*/ 86 h 197"/>
                    <a:gd name="T70" fmla="*/ 146 w 301"/>
                    <a:gd name="T71" fmla="*/ 94 h 197"/>
                    <a:gd name="T72" fmla="*/ 132 w 301"/>
                    <a:gd name="T73" fmla="*/ 79 h 197"/>
                    <a:gd name="T74" fmla="*/ 129 w 301"/>
                    <a:gd name="T75" fmla="*/ 86 h 197"/>
                    <a:gd name="T76" fmla="*/ 118 w 301"/>
                    <a:gd name="T77" fmla="*/ 86 h 197"/>
                    <a:gd name="T78" fmla="*/ 115 w 301"/>
                    <a:gd name="T79" fmla="*/ 81 h 197"/>
                    <a:gd name="T80" fmla="*/ 115 w 301"/>
                    <a:gd name="T81" fmla="*/ 73 h 197"/>
                    <a:gd name="T82" fmla="*/ 110 w 301"/>
                    <a:gd name="T83" fmla="*/ 66 h 197"/>
                    <a:gd name="T84" fmla="*/ 101 w 301"/>
                    <a:gd name="T85" fmla="*/ 68 h 197"/>
                    <a:gd name="T86" fmla="*/ 91 w 301"/>
                    <a:gd name="T87" fmla="*/ 53 h 197"/>
                    <a:gd name="T88" fmla="*/ 85 w 301"/>
                    <a:gd name="T89" fmla="*/ 50 h 197"/>
                    <a:gd name="T90" fmla="*/ 69 w 301"/>
                    <a:gd name="T91" fmla="*/ 44 h 197"/>
                    <a:gd name="T92" fmla="*/ 45 w 301"/>
                    <a:gd name="T93" fmla="*/ 48 h 197"/>
                    <a:gd name="T94" fmla="*/ 20 w 301"/>
                    <a:gd name="T95" fmla="*/ 44 h 197"/>
                    <a:gd name="T96" fmla="*/ 0 w 301"/>
                    <a:gd name="T97" fmla="*/ 39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01" h="197">
                      <a:moveTo>
                        <a:pt x="0" y="39"/>
                      </a:moveTo>
                      <a:lnTo>
                        <a:pt x="6" y="25"/>
                      </a:lnTo>
                      <a:lnTo>
                        <a:pt x="6" y="14"/>
                      </a:lnTo>
                      <a:lnTo>
                        <a:pt x="15" y="0"/>
                      </a:lnTo>
                      <a:lnTo>
                        <a:pt x="70" y="8"/>
                      </a:lnTo>
                      <a:lnTo>
                        <a:pt x="163" y="25"/>
                      </a:lnTo>
                      <a:lnTo>
                        <a:pt x="202" y="40"/>
                      </a:lnTo>
                      <a:lnTo>
                        <a:pt x="249" y="54"/>
                      </a:lnTo>
                      <a:lnTo>
                        <a:pt x="275" y="79"/>
                      </a:lnTo>
                      <a:lnTo>
                        <a:pt x="301" y="94"/>
                      </a:lnTo>
                      <a:lnTo>
                        <a:pt x="290" y="102"/>
                      </a:lnTo>
                      <a:lnTo>
                        <a:pt x="290" y="115"/>
                      </a:lnTo>
                      <a:lnTo>
                        <a:pt x="280" y="116"/>
                      </a:lnTo>
                      <a:lnTo>
                        <a:pt x="273" y="128"/>
                      </a:lnTo>
                      <a:lnTo>
                        <a:pt x="280" y="138"/>
                      </a:lnTo>
                      <a:lnTo>
                        <a:pt x="280" y="146"/>
                      </a:lnTo>
                      <a:lnTo>
                        <a:pt x="270" y="160"/>
                      </a:lnTo>
                      <a:lnTo>
                        <a:pt x="271" y="168"/>
                      </a:lnTo>
                      <a:lnTo>
                        <a:pt x="289" y="182"/>
                      </a:lnTo>
                      <a:lnTo>
                        <a:pt x="289" y="191"/>
                      </a:lnTo>
                      <a:lnTo>
                        <a:pt x="285" y="196"/>
                      </a:lnTo>
                      <a:lnTo>
                        <a:pt x="266" y="197"/>
                      </a:lnTo>
                      <a:lnTo>
                        <a:pt x="256" y="192"/>
                      </a:lnTo>
                      <a:lnTo>
                        <a:pt x="243" y="179"/>
                      </a:lnTo>
                      <a:lnTo>
                        <a:pt x="238" y="179"/>
                      </a:lnTo>
                      <a:lnTo>
                        <a:pt x="230" y="171"/>
                      </a:lnTo>
                      <a:lnTo>
                        <a:pt x="222" y="157"/>
                      </a:lnTo>
                      <a:lnTo>
                        <a:pt x="215" y="151"/>
                      </a:lnTo>
                      <a:lnTo>
                        <a:pt x="198" y="143"/>
                      </a:lnTo>
                      <a:lnTo>
                        <a:pt x="182" y="137"/>
                      </a:lnTo>
                      <a:lnTo>
                        <a:pt x="159" y="123"/>
                      </a:lnTo>
                      <a:lnTo>
                        <a:pt x="152" y="111"/>
                      </a:lnTo>
                      <a:lnTo>
                        <a:pt x="153" y="104"/>
                      </a:lnTo>
                      <a:lnTo>
                        <a:pt x="162" y="97"/>
                      </a:lnTo>
                      <a:lnTo>
                        <a:pt x="154" y="86"/>
                      </a:lnTo>
                      <a:lnTo>
                        <a:pt x="146" y="94"/>
                      </a:lnTo>
                      <a:lnTo>
                        <a:pt x="132" y="79"/>
                      </a:lnTo>
                      <a:lnTo>
                        <a:pt x="129" y="86"/>
                      </a:lnTo>
                      <a:lnTo>
                        <a:pt x="118" y="86"/>
                      </a:lnTo>
                      <a:lnTo>
                        <a:pt x="115" y="81"/>
                      </a:lnTo>
                      <a:lnTo>
                        <a:pt x="115" y="73"/>
                      </a:lnTo>
                      <a:lnTo>
                        <a:pt x="110" y="66"/>
                      </a:lnTo>
                      <a:lnTo>
                        <a:pt x="101" y="68"/>
                      </a:lnTo>
                      <a:lnTo>
                        <a:pt x="91" y="53"/>
                      </a:lnTo>
                      <a:lnTo>
                        <a:pt x="85" y="50"/>
                      </a:lnTo>
                      <a:lnTo>
                        <a:pt x="69" y="44"/>
                      </a:lnTo>
                      <a:lnTo>
                        <a:pt x="45" y="48"/>
                      </a:lnTo>
                      <a:lnTo>
                        <a:pt x="20" y="44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61" name="Freeform 41">
                  <a:extLst>
                    <a:ext uri="{FF2B5EF4-FFF2-40B4-BE49-F238E27FC236}">
                      <a16:creationId xmlns:a16="http://schemas.microsoft.com/office/drawing/2014/main" id="{2B2B89F9-0566-BB28-2D0C-16ACD50768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48" y="634"/>
                  <a:ext cx="64" cy="34"/>
                </a:xfrm>
                <a:custGeom>
                  <a:avLst/>
                  <a:gdLst>
                    <a:gd name="T0" fmla="*/ 5 w 192"/>
                    <a:gd name="T1" fmla="*/ 0 h 101"/>
                    <a:gd name="T2" fmla="*/ 0 w 192"/>
                    <a:gd name="T3" fmla="*/ 6 h 101"/>
                    <a:gd name="T4" fmla="*/ 0 w 192"/>
                    <a:gd name="T5" fmla="*/ 16 h 101"/>
                    <a:gd name="T6" fmla="*/ 13 w 192"/>
                    <a:gd name="T7" fmla="*/ 27 h 101"/>
                    <a:gd name="T8" fmla="*/ 19 w 192"/>
                    <a:gd name="T9" fmla="*/ 25 h 101"/>
                    <a:gd name="T10" fmla="*/ 25 w 192"/>
                    <a:gd name="T11" fmla="*/ 29 h 101"/>
                    <a:gd name="T12" fmla="*/ 34 w 192"/>
                    <a:gd name="T13" fmla="*/ 31 h 101"/>
                    <a:gd name="T14" fmla="*/ 36 w 192"/>
                    <a:gd name="T15" fmla="*/ 24 h 101"/>
                    <a:gd name="T16" fmla="*/ 57 w 192"/>
                    <a:gd name="T17" fmla="*/ 25 h 101"/>
                    <a:gd name="T18" fmla="*/ 59 w 192"/>
                    <a:gd name="T19" fmla="*/ 31 h 101"/>
                    <a:gd name="T20" fmla="*/ 67 w 192"/>
                    <a:gd name="T21" fmla="*/ 34 h 101"/>
                    <a:gd name="T22" fmla="*/ 83 w 192"/>
                    <a:gd name="T23" fmla="*/ 32 h 101"/>
                    <a:gd name="T24" fmla="*/ 88 w 192"/>
                    <a:gd name="T25" fmla="*/ 37 h 101"/>
                    <a:gd name="T26" fmla="*/ 95 w 192"/>
                    <a:gd name="T27" fmla="*/ 39 h 101"/>
                    <a:gd name="T28" fmla="*/ 102 w 192"/>
                    <a:gd name="T29" fmla="*/ 50 h 101"/>
                    <a:gd name="T30" fmla="*/ 102 w 192"/>
                    <a:gd name="T31" fmla="*/ 60 h 101"/>
                    <a:gd name="T32" fmla="*/ 97 w 192"/>
                    <a:gd name="T33" fmla="*/ 61 h 101"/>
                    <a:gd name="T34" fmla="*/ 98 w 192"/>
                    <a:gd name="T35" fmla="*/ 67 h 101"/>
                    <a:gd name="T36" fmla="*/ 92 w 192"/>
                    <a:gd name="T37" fmla="*/ 73 h 101"/>
                    <a:gd name="T38" fmla="*/ 92 w 192"/>
                    <a:gd name="T39" fmla="*/ 83 h 101"/>
                    <a:gd name="T40" fmla="*/ 103 w 192"/>
                    <a:gd name="T41" fmla="*/ 83 h 101"/>
                    <a:gd name="T42" fmla="*/ 111 w 192"/>
                    <a:gd name="T43" fmla="*/ 81 h 101"/>
                    <a:gd name="T44" fmla="*/ 115 w 192"/>
                    <a:gd name="T45" fmla="*/ 76 h 101"/>
                    <a:gd name="T46" fmla="*/ 117 w 192"/>
                    <a:gd name="T47" fmla="*/ 81 h 101"/>
                    <a:gd name="T48" fmla="*/ 125 w 192"/>
                    <a:gd name="T49" fmla="*/ 77 h 101"/>
                    <a:gd name="T50" fmla="*/ 139 w 192"/>
                    <a:gd name="T51" fmla="*/ 83 h 101"/>
                    <a:gd name="T52" fmla="*/ 148 w 192"/>
                    <a:gd name="T53" fmla="*/ 92 h 101"/>
                    <a:gd name="T54" fmla="*/ 152 w 192"/>
                    <a:gd name="T55" fmla="*/ 92 h 101"/>
                    <a:gd name="T56" fmla="*/ 152 w 192"/>
                    <a:gd name="T57" fmla="*/ 98 h 101"/>
                    <a:gd name="T58" fmla="*/ 162 w 192"/>
                    <a:gd name="T59" fmla="*/ 101 h 101"/>
                    <a:gd name="T60" fmla="*/ 174 w 192"/>
                    <a:gd name="T61" fmla="*/ 101 h 101"/>
                    <a:gd name="T62" fmla="*/ 166 w 192"/>
                    <a:gd name="T63" fmla="*/ 96 h 101"/>
                    <a:gd name="T64" fmla="*/ 169 w 192"/>
                    <a:gd name="T65" fmla="*/ 91 h 101"/>
                    <a:gd name="T66" fmla="*/ 178 w 192"/>
                    <a:gd name="T67" fmla="*/ 96 h 101"/>
                    <a:gd name="T68" fmla="*/ 187 w 192"/>
                    <a:gd name="T69" fmla="*/ 96 h 101"/>
                    <a:gd name="T70" fmla="*/ 188 w 192"/>
                    <a:gd name="T71" fmla="*/ 90 h 101"/>
                    <a:gd name="T72" fmla="*/ 179 w 192"/>
                    <a:gd name="T73" fmla="*/ 83 h 101"/>
                    <a:gd name="T74" fmla="*/ 173 w 192"/>
                    <a:gd name="T75" fmla="*/ 83 h 101"/>
                    <a:gd name="T76" fmla="*/ 162 w 192"/>
                    <a:gd name="T77" fmla="*/ 73 h 101"/>
                    <a:gd name="T78" fmla="*/ 173 w 192"/>
                    <a:gd name="T79" fmla="*/ 73 h 101"/>
                    <a:gd name="T80" fmla="*/ 179 w 192"/>
                    <a:gd name="T81" fmla="*/ 81 h 101"/>
                    <a:gd name="T82" fmla="*/ 192 w 192"/>
                    <a:gd name="T83" fmla="*/ 81 h 101"/>
                    <a:gd name="T84" fmla="*/ 188 w 192"/>
                    <a:gd name="T85" fmla="*/ 72 h 101"/>
                    <a:gd name="T86" fmla="*/ 178 w 192"/>
                    <a:gd name="T87" fmla="*/ 63 h 101"/>
                    <a:gd name="T88" fmla="*/ 169 w 192"/>
                    <a:gd name="T89" fmla="*/ 61 h 101"/>
                    <a:gd name="T90" fmla="*/ 157 w 192"/>
                    <a:gd name="T91" fmla="*/ 53 h 101"/>
                    <a:gd name="T92" fmla="*/ 143 w 192"/>
                    <a:gd name="T93" fmla="*/ 51 h 101"/>
                    <a:gd name="T94" fmla="*/ 130 w 192"/>
                    <a:gd name="T95" fmla="*/ 46 h 101"/>
                    <a:gd name="T96" fmla="*/ 121 w 192"/>
                    <a:gd name="T97" fmla="*/ 34 h 101"/>
                    <a:gd name="T98" fmla="*/ 115 w 192"/>
                    <a:gd name="T99" fmla="*/ 16 h 101"/>
                    <a:gd name="T100" fmla="*/ 103 w 192"/>
                    <a:gd name="T101" fmla="*/ 16 h 101"/>
                    <a:gd name="T102" fmla="*/ 102 w 192"/>
                    <a:gd name="T103" fmla="*/ 14 h 101"/>
                    <a:gd name="T104" fmla="*/ 95 w 192"/>
                    <a:gd name="T105" fmla="*/ 15 h 101"/>
                    <a:gd name="T106" fmla="*/ 86 w 192"/>
                    <a:gd name="T107" fmla="*/ 9 h 101"/>
                    <a:gd name="T108" fmla="*/ 71 w 192"/>
                    <a:gd name="T109" fmla="*/ 5 h 101"/>
                    <a:gd name="T110" fmla="*/ 64 w 192"/>
                    <a:gd name="T111" fmla="*/ 9 h 101"/>
                    <a:gd name="T112" fmla="*/ 49 w 192"/>
                    <a:gd name="T113" fmla="*/ 5 h 101"/>
                    <a:gd name="T114" fmla="*/ 39 w 192"/>
                    <a:gd name="T115" fmla="*/ 5 h 101"/>
                    <a:gd name="T116" fmla="*/ 36 w 192"/>
                    <a:gd name="T117" fmla="*/ 1 h 101"/>
                    <a:gd name="T118" fmla="*/ 30 w 192"/>
                    <a:gd name="T119" fmla="*/ 0 h 101"/>
                    <a:gd name="T120" fmla="*/ 25 w 192"/>
                    <a:gd name="T121" fmla="*/ 1 h 101"/>
                    <a:gd name="T122" fmla="*/ 5 w 192"/>
                    <a:gd name="T12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92" h="101">
                      <a:moveTo>
                        <a:pt x="5" y="0"/>
                      </a:moveTo>
                      <a:lnTo>
                        <a:pt x="0" y="6"/>
                      </a:lnTo>
                      <a:lnTo>
                        <a:pt x="0" y="16"/>
                      </a:lnTo>
                      <a:lnTo>
                        <a:pt x="13" y="27"/>
                      </a:lnTo>
                      <a:lnTo>
                        <a:pt x="19" y="25"/>
                      </a:lnTo>
                      <a:lnTo>
                        <a:pt x="25" y="29"/>
                      </a:lnTo>
                      <a:lnTo>
                        <a:pt x="34" y="31"/>
                      </a:lnTo>
                      <a:lnTo>
                        <a:pt x="36" y="24"/>
                      </a:lnTo>
                      <a:lnTo>
                        <a:pt x="57" y="25"/>
                      </a:lnTo>
                      <a:lnTo>
                        <a:pt x="59" y="31"/>
                      </a:lnTo>
                      <a:lnTo>
                        <a:pt x="67" y="34"/>
                      </a:lnTo>
                      <a:lnTo>
                        <a:pt x="83" y="32"/>
                      </a:lnTo>
                      <a:lnTo>
                        <a:pt x="88" y="37"/>
                      </a:lnTo>
                      <a:lnTo>
                        <a:pt x="95" y="39"/>
                      </a:lnTo>
                      <a:lnTo>
                        <a:pt x="102" y="50"/>
                      </a:lnTo>
                      <a:lnTo>
                        <a:pt x="102" y="60"/>
                      </a:lnTo>
                      <a:lnTo>
                        <a:pt x="97" y="61"/>
                      </a:lnTo>
                      <a:lnTo>
                        <a:pt x="98" y="67"/>
                      </a:lnTo>
                      <a:lnTo>
                        <a:pt x="92" y="73"/>
                      </a:lnTo>
                      <a:lnTo>
                        <a:pt x="92" y="83"/>
                      </a:lnTo>
                      <a:lnTo>
                        <a:pt x="103" y="83"/>
                      </a:lnTo>
                      <a:lnTo>
                        <a:pt x="111" y="81"/>
                      </a:lnTo>
                      <a:lnTo>
                        <a:pt x="115" y="76"/>
                      </a:lnTo>
                      <a:lnTo>
                        <a:pt x="117" y="81"/>
                      </a:lnTo>
                      <a:lnTo>
                        <a:pt x="125" y="77"/>
                      </a:lnTo>
                      <a:lnTo>
                        <a:pt x="139" y="83"/>
                      </a:lnTo>
                      <a:lnTo>
                        <a:pt x="148" y="92"/>
                      </a:lnTo>
                      <a:lnTo>
                        <a:pt x="152" y="92"/>
                      </a:lnTo>
                      <a:lnTo>
                        <a:pt x="152" y="98"/>
                      </a:lnTo>
                      <a:lnTo>
                        <a:pt x="162" y="101"/>
                      </a:lnTo>
                      <a:lnTo>
                        <a:pt x="174" y="101"/>
                      </a:lnTo>
                      <a:lnTo>
                        <a:pt x="166" y="96"/>
                      </a:lnTo>
                      <a:lnTo>
                        <a:pt x="169" y="91"/>
                      </a:lnTo>
                      <a:lnTo>
                        <a:pt x="178" y="96"/>
                      </a:lnTo>
                      <a:lnTo>
                        <a:pt x="187" y="96"/>
                      </a:lnTo>
                      <a:lnTo>
                        <a:pt x="188" y="90"/>
                      </a:lnTo>
                      <a:lnTo>
                        <a:pt x="179" y="83"/>
                      </a:lnTo>
                      <a:lnTo>
                        <a:pt x="173" y="83"/>
                      </a:lnTo>
                      <a:lnTo>
                        <a:pt x="162" y="73"/>
                      </a:lnTo>
                      <a:lnTo>
                        <a:pt x="173" y="73"/>
                      </a:lnTo>
                      <a:lnTo>
                        <a:pt x="179" y="81"/>
                      </a:lnTo>
                      <a:lnTo>
                        <a:pt x="192" y="81"/>
                      </a:lnTo>
                      <a:lnTo>
                        <a:pt x="188" y="72"/>
                      </a:lnTo>
                      <a:lnTo>
                        <a:pt x="178" y="63"/>
                      </a:lnTo>
                      <a:lnTo>
                        <a:pt x="169" y="61"/>
                      </a:lnTo>
                      <a:lnTo>
                        <a:pt x="157" y="53"/>
                      </a:lnTo>
                      <a:lnTo>
                        <a:pt x="143" y="51"/>
                      </a:lnTo>
                      <a:lnTo>
                        <a:pt x="130" y="46"/>
                      </a:lnTo>
                      <a:lnTo>
                        <a:pt x="121" y="34"/>
                      </a:lnTo>
                      <a:lnTo>
                        <a:pt x="115" y="16"/>
                      </a:lnTo>
                      <a:lnTo>
                        <a:pt x="103" y="16"/>
                      </a:lnTo>
                      <a:lnTo>
                        <a:pt x="102" y="14"/>
                      </a:lnTo>
                      <a:lnTo>
                        <a:pt x="95" y="15"/>
                      </a:lnTo>
                      <a:lnTo>
                        <a:pt x="86" y="9"/>
                      </a:lnTo>
                      <a:lnTo>
                        <a:pt x="71" y="5"/>
                      </a:lnTo>
                      <a:lnTo>
                        <a:pt x="64" y="9"/>
                      </a:lnTo>
                      <a:lnTo>
                        <a:pt x="49" y="5"/>
                      </a:lnTo>
                      <a:lnTo>
                        <a:pt x="39" y="5"/>
                      </a:lnTo>
                      <a:lnTo>
                        <a:pt x="36" y="1"/>
                      </a:lnTo>
                      <a:lnTo>
                        <a:pt x="30" y="0"/>
                      </a:lnTo>
                      <a:lnTo>
                        <a:pt x="25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62" name="Freeform 42">
                  <a:extLst>
                    <a:ext uri="{FF2B5EF4-FFF2-40B4-BE49-F238E27FC236}">
                      <a16:creationId xmlns:a16="http://schemas.microsoft.com/office/drawing/2014/main" id="{7011F696-C7C0-B7EE-6803-F8F8B927E6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84" y="823"/>
                  <a:ext cx="46" cy="15"/>
                </a:xfrm>
                <a:custGeom>
                  <a:avLst/>
                  <a:gdLst>
                    <a:gd name="T0" fmla="*/ 0 w 138"/>
                    <a:gd name="T1" fmla="*/ 22 h 43"/>
                    <a:gd name="T2" fmla="*/ 14 w 138"/>
                    <a:gd name="T3" fmla="*/ 7 h 43"/>
                    <a:gd name="T4" fmla="*/ 19 w 138"/>
                    <a:gd name="T5" fmla="*/ 7 h 43"/>
                    <a:gd name="T6" fmla="*/ 27 w 138"/>
                    <a:gd name="T7" fmla="*/ 1 h 43"/>
                    <a:gd name="T8" fmla="*/ 39 w 138"/>
                    <a:gd name="T9" fmla="*/ 1 h 43"/>
                    <a:gd name="T10" fmla="*/ 41 w 138"/>
                    <a:gd name="T11" fmla="*/ 0 h 43"/>
                    <a:gd name="T12" fmla="*/ 45 w 138"/>
                    <a:gd name="T13" fmla="*/ 0 h 43"/>
                    <a:gd name="T14" fmla="*/ 59 w 138"/>
                    <a:gd name="T15" fmla="*/ 7 h 43"/>
                    <a:gd name="T16" fmla="*/ 64 w 138"/>
                    <a:gd name="T17" fmla="*/ 12 h 43"/>
                    <a:gd name="T18" fmla="*/ 67 w 138"/>
                    <a:gd name="T19" fmla="*/ 9 h 43"/>
                    <a:gd name="T20" fmla="*/ 76 w 138"/>
                    <a:gd name="T21" fmla="*/ 16 h 43"/>
                    <a:gd name="T22" fmla="*/ 83 w 138"/>
                    <a:gd name="T23" fmla="*/ 16 h 43"/>
                    <a:gd name="T24" fmla="*/ 91 w 138"/>
                    <a:gd name="T25" fmla="*/ 21 h 43"/>
                    <a:gd name="T26" fmla="*/ 98 w 138"/>
                    <a:gd name="T27" fmla="*/ 22 h 43"/>
                    <a:gd name="T28" fmla="*/ 98 w 138"/>
                    <a:gd name="T29" fmla="*/ 30 h 43"/>
                    <a:gd name="T30" fmla="*/ 116 w 138"/>
                    <a:gd name="T31" fmla="*/ 30 h 43"/>
                    <a:gd name="T32" fmla="*/ 121 w 138"/>
                    <a:gd name="T33" fmla="*/ 35 h 43"/>
                    <a:gd name="T34" fmla="*/ 131 w 138"/>
                    <a:gd name="T35" fmla="*/ 35 h 43"/>
                    <a:gd name="T36" fmla="*/ 138 w 138"/>
                    <a:gd name="T37" fmla="*/ 43 h 43"/>
                    <a:gd name="T38" fmla="*/ 134 w 138"/>
                    <a:gd name="T39" fmla="*/ 43 h 43"/>
                    <a:gd name="T40" fmla="*/ 131 w 138"/>
                    <a:gd name="T41" fmla="*/ 41 h 43"/>
                    <a:gd name="T42" fmla="*/ 130 w 138"/>
                    <a:gd name="T43" fmla="*/ 40 h 43"/>
                    <a:gd name="T44" fmla="*/ 121 w 138"/>
                    <a:gd name="T45" fmla="*/ 41 h 43"/>
                    <a:gd name="T46" fmla="*/ 116 w 138"/>
                    <a:gd name="T47" fmla="*/ 43 h 43"/>
                    <a:gd name="T48" fmla="*/ 111 w 138"/>
                    <a:gd name="T49" fmla="*/ 43 h 43"/>
                    <a:gd name="T50" fmla="*/ 97 w 138"/>
                    <a:gd name="T51" fmla="*/ 43 h 43"/>
                    <a:gd name="T52" fmla="*/ 91 w 138"/>
                    <a:gd name="T53" fmla="*/ 43 h 43"/>
                    <a:gd name="T54" fmla="*/ 91 w 138"/>
                    <a:gd name="T55" fmla="*/ 40 h 43"/>
                    <a:gd name="T56" fmla="*/ 76 w 138"/>
                    <a:gd name="T57" fmla="*/ 30 h 43"/>
                    <a:gd name="T58" fmla="*/ 76 w 138"/>
                    <a:gd name="T59" fmla="*/ 22 h 43"/>
                    <a:gd name="T60" fmla="*/ 64 w 138"/>
                    <a:gd name="T61" fmla="*/ 22 h 43"/>
                    <a:gd name="T62" fmla="*/ 57 w 138"/>
                    <a:gd name="T63" fmla="*/ 21 h 43"/>
                    <a:gd name="T64" fmla="*/ 54 w 138"/>
                    <a:gd name="T65" fmla="*/ 22 h 43"/>
                    <a:gd name="T66" fmla="*/ 50 w 138"/>
                    <a:gd name="T67" fmla="*/ 19 h 43"/>
                    <a:gd name="T68" fmla="*/ 45 w 138"/>
                    <a:gd name="T69" fmla="*/ 19 h 43"/>
                    <a:gd name="T70" fmla="*/ 45 w 138"/>
                    <a:gd name="T71" fmla="*/ 10 h 43"/>
                    <a:gd name="T72" fmla="*/ 41 w 138"/>
                    <a:gd name="T73" fmla="*/ 7 h 43"/>
                    <a:gd name="T74" fmla="*/ 30 w 138"/>
                    <a:gd name="T75" fmla="*/ 9 h 43"/>
                    <a:gd name="T76" fmla="*/ 21 w 138"/>
                    <a:gd name="T77" fmla="*/ 19 h 43"/>
                    <a:gd name="T78" fmla="*/ 13 w 138"/>
                    <a:gd name="T79" fmla="*/ 21 h 43"/>
                    <a:gd name="T80" fmla="*/ 0 w 138"/>
                    <a:gd name="T81" fmla="*/ 2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38" h="43">
                      <a:moveTo>
                        <a:pt x="0" y="22"/>
                      </a:moveTo>
                      <a:lnTo>
                        <a:pt x="14" y="7"/>
                      </a:lnTo>
                      <a:lnTo>
                        <a:pt x="19" y="7"/>
                      </a:lnTo>
                      <a:lnTo>
                        <a:pt x="27" y="1"/>
                      </a:lnTo>
                      <a:lnTo>
                        <a:pt x="39" y="1"/>
                      </a:lnTo>
                      <a:lnTo>
                        <a:pt x="41" y="0"/>
                      </a:lnTo>
                      <a:lnTo>
                        <a:pt x="45" y="0"/>
                      </a:lnTo>
                      <a:lnTo>
                        <a:pt x="59" y="7"/>
                      </a:lnTo>
                      <a:lnTo>
                        <a:pt x="64" y="12"/>
                      </a:lnTo>
                      <a:lnTo>
                        <a:pt x="67" y="9"/>
                      </a:lnTo>
                      <a:lnTo>
                        <a:pt x="76" y="16"/>
                      </a:lnTo>
                      <a:lnTo>
                        <a:pt x="83" y="16"/>
                      </a:lnTo>
                      <a:lnTo>
                        <a:pt x="91" y="21"/>
                      </a:lnTo>
                      <a:lnTo>
                        <a:pt x="98" y="22"/>
                      </a:lnTo>
                      <a:lnTo>
                        <a:pt x="98" y="30"/>
                      </a:lnTo>
                      <a:lnTo>
                        <a:pt x="116" y="30"/>
                      </a:lnTo>
                      <a:lnTo>
                        <a:pt x="121" y="35"/>
                      </a:lnTo>
                      <a:lnTo>
                        <a:pt x="131" y="35"/>
                      </a:lnTo>
                      <a:lnTo>
                        <a:pt x="138" y="43"/>
                      </a:lnTo>
                      <a:lnTo>
                        <a:pt x="134" y="43"/>
                      </a:lnTo>
                      <a:lnTo>
                        <a:pt x="131" y="41"/>
                      </a:lnTo>
                      <a:lnTo>
                        <a:pt x="130" y="40"/>
                      </a:lnTo>
                      <a:lnTo>
                        <a:pt x="121" y="41"/>
                      </a:lnTo>
                      <a:lnTo>
                        <a:pt x="116" y="43"/>
                      </a:lnTo>
                      <a:lnTo>
                        <a:pt x="111" y="43"/>
                      </a:lnTo>
                      <a:lnTo>
                        <a:pt x="97" y="43"/>
                      </a:lnTo>
                      <a:lnTo>
                        <a:pt x="91" y="43"/>
                      </a:lnTo>
                      <a:lnTo>
                        <a:pt x="91" y="40"/>
                      </a:lnTo>
                      <a:lnTo>
                        <a:pt x="76" y="30"/>
                      </a:lnTo>
                      <a:lnTo>
                        <a:pt x="76" y="22"/>
                      </a:lnTo>
                      <a:lnTo>
                        <a:pt x="64" y="22"/>
                      </a:lnTo>
                      <a:lnTo>
                        <a:pt x="57" y="21"/>
                      </a:lnTo>
                      <a:lnTo>
                        <a:pt x="54" y="22"/>
                      </a:lnTo>
                      <a:lnTo>
                        <a:pt x="50" y="19"/>
                      </a:lnTo>
                      <a:lnTo>
                        <a:pt x="45" y="19"/>
                      </a:lnTo>
                      <a:lnTo>
                        <a:pt x="45" y="10"/>
                      </a:lnTo>
                      <a:lnTo>
                        <a:pt x="41" y="7"/>
                      </a:lnTo>
                      <a:lnTo>
                        <a:pt x="30" y="9"/>
                      </a:lnTo>
                      <a:lnTo>
                        <a:pt x="21" y="19"/>
                      </a:lnTo>
                      <a:lnTo>
                        <a:pt x="13" y="21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63" name="Freeform 43">
                  <a:extLst>
                    <a:ext uri="{FF2B5EF4-FFF2-40B4-BE49-F238E27FC236}">
                      <a16:creationId xmlns:a16="http://schemas.microsoft.com/office/drawing/2014/main" id="{66AFDC1D-3666-204A-FBFC-D85660BDE5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5" y="834"/>
                  <a:ext cx="29" cy="13"/>
                </a:xfrm>
                <a:custGeom>
                  <a:avLst/>
                  <a:gdLst>
                    <a:gd name="T0" fmla="*/ 0 w 87"/>
                    <a:gd name="T1" fmla="*/ 30 h 39"/>
                    <a:gd name="T2" fmla="*/ 8 w 87"/>
                    <a:gd name="T3" fmla="*/ 31 h 39"/>
                    <a:gd name="T4" fmla="*/ 25 w 87"/>
                    <a:gd name="T5" fmla="*/ 30 h 39"/>
                    <a:gd name="T6" fmla="*/ 35 w 87"/>
                    <a:gd name="T7" fmla="*/ 36 h 39"/>
                    <a:gd name="T8" fmla="*/ 44 w 87"/>
                    <a:gd name="T9" fmla="*/ 39 h 39"/>
                    <a:gd name="T10" fmla="*/ 51 w 87"/>
                    <a:gd name="T11" fmla="*/ 30 h 39"/>
                    <a:gd name="T12" fmla="*/ 47 w 87"/>
                    <a:gd name="T13" fmla="*/ 26 h 39"/>
                    <a:gd name="T14" fmla="*/ 52 w 87"/>
                    <a:gd name="T15" fmla="*/ 25 h 39"/>
                    <a:gd name="T16" fmla="*/ 65 w 87"/>
                    <a:gd name="T17" fmla="*/ 30 h 39"/>
                    <a:gd name="T18" fmla="*/ 73 w 87"/>
                    <a:gd name="T19" fmla="*/ 30 h 39"/>
                    <a:gd name="T20" fmla="*/ 73 w 87"/>
                    <a:gd name="T21" fmla="*/ 25 h 39"/>
                    <a:gd name="T22" fmla="*/ 78 w 87"/>
                    <a:gd name="T23" fmla="*/ 25 h 39"/>
                    <a:gd name="T24" fmla="*/ 87 w 87"/>
                    <a:gd name="T25" fmla="*/ 20 h 39"/>
                    <a:gd name="T26" fmla="*/ 80 w 87"/>
                    <a:gd name="T27" fmla="*/ 20 h 39"/>
                    <a:gd name="T28" fmla="*/ 80 w 87"/>
                    <a:gd name="T29" fmla="*/ 11 h 39"/>
                    <a:gd name="T30" fmla="*/ 80 w 87"/>
                    <a:gd name="T31" fmla="*/ 5 h 39"/>
                    <a:gd name="T32" fmla="*/ 70 w 87"/>
                    <a:gd name="T33" fmla="*/ 4 h 39"/>
                    <a:gd name="T34" fmla="*/ 61 w 87"/>
                    <a:gd name="T35" fmla="*/ 5 h 39"/>
                    <a:gd name="T36" fmla="*/ 51 w 87"/>
                    <a:gd name="T37" fmla="*/ 5 h 39"/>
                    <a:gd name="T38" fmla="*/ 40 w 87"/>
                    <a:gd name="T39" fmla="*/ 4 h 39"/>
                    <a:gd name="T40" fmla="*/ 30 w 87"/>
                    <a:gd name="T41" fmla="*/ 0 h 39"/>
                    <a:gd name="T42" fmla="*/ 25 w 87"/>
                    <a:gd name="T43" fmla="*/ 4 h 39"/>
                    <a:gd name="T44" fmla="*/ 25 w 87"/>
                    <a:gd name="T45" fmla="*/ 11 h 39"/>
                    <a:gd name="T46" fmla="*/ 16 w 87"/>
                    <a:gd name="T47" fmla="*/ 11 h 39"/>
                    <a:gd name="T48" fmla="*/ 12 w 87"/>
                    <a:gd name="T49" fmla="*/ 20 h 39"/>
                    <a:gd name="T50" fmla="*/ 8 w 87"/>
                    <a:gd name="T51" fmla="*/ 23 h 39"/>
                    <a:gd name="T52" fmla="*/ 0 w 87"/>
                    <a:gd name="T53" fmla="*/ 3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87" h="39">
                      <a:moveTo>
                        <a:pt x="0" y="30"/>
                      </a:moveTo>
                      <a:lnTo>
                        <a:pt x="8" y="31"/>
                      </a:lnTo>
                      <a:lnTo>
                        <a:pt x="25" y="30"/>
                      </a:lnTo>
                      <a:lnTo>
                        <a:pt x="35" y="36"/>
                      </a:lnTo>
                      <a:lnTo>
                        <a:pt x="44" y="39"/>
                      </a:lnTo>
                      <a:lnTo>
                        <a:pt x="51" y="30"/>
                      </a:lnTo>
                      <a:lnTo>
                        <a:pt x="47" y="26"/>
                      </a:lnTo>
                      <a:lnTo>
                        <a:pt x="52" y="25"/>
                      </a:lnTo>
                      <a:lnTo>
                        <a:pt x="65" y="30"/>
                      </a:lnTo>
                      <a:lnTo>
                        <a:pt x="73" y="30"/>
                      </a:lnTo>
                      <a:lnTo>
                        <a:pt x="73" y="25"/>
                      </a:lnTo>
                      <a:lnTo>
                        <a:pt x="78" y="25"/>
                      </a:lnTo>
                      <a:lnTo>
                        <a:pt x="87" y="20"/>
                      </a:lnTo>
                      <a:lnTo>
                        <a:pt x="80" y="20"/>
                      </a:lnTo>
                      <a:lnTo>
                        <a:pt x="80" y="11"/>
                      </a:lnTo>
                      <a:lnTo>
                        <a:pt x="80" y="5"/>
                      </a:lnTo>
                      <a:lnTo>
                        <a:pt x="70" y="4"/>
                      </a:lnTo>
                      <a:lnTo>
                        <a:pt x="61" y="5"/>
                      </a:lnTo>
                      <a:lnTo>
                        <a:pt x="51" y="5"/>
                      </a:lnTo>
                      <a:lnTo>
                        <a:pt x="40" y="4"/>
                      </a:lnTo>
                      <a:lnTo>
                        <a:pt x="30" y="0"/>
                      </a:lnTo>
                      <a:lnTo>
                        <a:pt x="25" y="4"/>
                      </a:lnTo>
                      <a:lnTo>
                        <a:pt x="25" y="11"/>
                      </a:lnTo>
                      <a:lnTo>
                        <a:pt x="16" y="11"/>
                      </a:lnTo>
                      <a:lnTo>
                        <a:pt x="12" y="20"/>
                      </a:lnTo>
                      <a:lnTo>
                        <a:pt x="8" y="23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64" name="Freeform 44">
                  <a:extLst>
                    <a:ext uri="{FF2B5EF4-FFF2-40B4-BE49-F238E27FC236}">
                      <a16:creationId xmlns:a16="http://schemas.microsoft.com/office/drawing/2014/main" id="{00FA6C5A-47AE-8084-7A6B-402AE052A2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06" y="872"/>
                  <a:ext cx="186" cy="273"/>
                </a:xfrm>
                <a:custGeom>
                  <a:avLst/>
                  <a:gdLst>
                    <a:gd name="T0" fmla="*/ 63 w 556"/>
                    <a:gd name="T1" fmla="*/ 13 h 819"/>
                    <a:gd name="T2" fmla="*/ 104 w 556"/>
                    <a:gd name="T3" fmla="*/ 1 h 819"/>
                    <a:gd name="T4" fmla="*/ 86 w 556"/>
                    <a:gd name="T5" fmla="*/ 28 h 819"/>
                    <a:gd name="T6" fmla="*/ 104 w 556"/>
                    <a:gd name="T7" fmla="*/ 27 h 819"/>
                    <a:gd name="T8" fmla="*/ 122 w 556"/>
                    <a:gd name="T9" fmla="*/ 24 h 819"/>
                    <a:gd name="T10" fmla="*/ 148 w 556"/>
                    <a:gd name="T11" fmla="*/ 33 h 819"/>
                    <a:gd name="T12" fmla="*/ 224 w 556"/>
                    <a:gd name="T13" fmla="*/ 51 h 819"/>
                    <a:gd name="T14" fmla="*/ 260 w 556"/>
                    <a:gd name="T15" fmla="*/ 64 h 819"/>
                    <a:gd name="T16" fmla="*/ 303 w 556"/>
                    <a:gd name="T17" fmla="*/ 72 h 819"/>
                    <a:gd name="T18" fmla="*/ 369 w 556"/>
                    <a:gd name="T19" fmla="*/ 113 h 819"/>
                    <a:gd name="T20" fmla="*/ 403 w 556"/>
                    <a:gd name="T21" fmla="*/ 161 h 819"/>
                    <a:gd name="T22" fmla="*/ 540 w 556"/>
                    <a:gd name="T23" fmla="*/ 203 h 819"/>
                    <a:gd name="T24" fmla="*/ 543 w 556"/>
                    <a:gd name="T25" fmla="*/ 271 h 819"/>
                    <a:gd name="T26" fmla="*/ 508 w 556"/>
                    <a:gd name="T27" fmla="*/ 310 h 819"/>
                    <a:gd name="T28" fmla="*/ 502 w 556"/>
                    <a:gd name="T29" fmla="*/ 363 h 819"/>
                    <a:gd name="T30" fmla="*/ 481 w 556"/>
                    <a:gd name="T31" fmla="*/ 386 h 819"/>
                    <a:gd name="T32" fmla="*/ 449 w 556"/>
                    <a:gd name="T33" fmla="*/ 422 h 819"/>
                    <a:gd name="T34" fmla="*/ 401 w 556"/>
                    <a:gd name="T35" fmla="*/ 440 h 819"/>
                    <a:gd name="T36" fmla="*/ 375 w 556"/>
                    <a:gd name="T37" fmla="*/ 477 h 819"/>
                    <a:gd name="T38" fmla="*/ 370 w 556"/>
                    <a:gd name="T39" fmla="*/ 510 h 819"/>
                    <a:gd name="T40" fmla="*/ 334 w 556"/>
                    <a:gd name="T41" fmla="*/ 542 h 819"/>
                    <a:gd name="T42" fmla="*/ 311 w 556"/>
                    <a:gd name="T43" fmla="*/ 566 h 819"/>
                    <a:gd name="T44" fmla="*/ 296 w 556"/>
                    <a:gd name="T45" fmla="*/ 579 h 819"/>
                    <a:gd name="T46" fmla="*/ 289 w 556"/>
                    <a:gd name="T47" fmla="*/ 610 h 819"/>
                    <a:gd name="T48" fmla="*/ 249 w 556"/>
                    <a:gd name="T49" fmla="*/ 624 h 819"/>
                    <a:gd name="T50" fmla="*/ 221 w 556"/>
                    <a:gd name="T51" fmla="*/ 637 h 819"/>
                    <a:gd name="T52" fmla="*/ 221 w 556"/>
                    <a:gd name="T53" fmla="*/ 668 h 819"/>
                    <a:gd name="T54" fmla="*/ 189 w 556"/>
                    <a:gd name="T55" fmla="*/ 694 h 819"/>
                    <a:gd name="T56" fmla="*/ 208 w 556"/>
                    <a:gd name="T57" fmla="*/ 716 h 819"/>
                    <a:gd name="T58" fmla="*/ 181 w 556"/>
                    <a:gd name="T59" fmla="*/ 736 h 819"/>
                    <a:gd name="T60" fmla="*/ 166 w 556"/>
                    <a:gd name="T61" fmla="*/ 770 h 819"/>
                    <a:gd name="T62" fmla="*/ 203 w 556"/>
                    <a:gd name="T63" fmla="*/ 819 h 819"/>
                    <a:gd name="T64" fmla="*/ 158 w 556"/>
                    <a:gd name="T65" fmla="*/ 794 h 819"/>
                    <a:gd name="T66" fmla="*/ 130 w 556"/>
                    <a:gd name="T67" fmla="*/ 752 h 819"/>
                    <a:gd name="T68" fmla="*/ 126 w 556"/>
                    <a:gd name="T69" fmla="*/ 637 h 819"/>
                    <a:gd name="T70" fmla="*/ 122 w 556"/>
                    <a:gd name="T71" fmla="*/ 589 h 819"/>
                    <a:gd name="T72" fmla="*/ 125 w 556"/>
                    <a:gd name="T73" fmla="*/ 537 h 819"/>
                    <a:gd name="T74" fmla="*/ 130 w 556"/>
                    <a:gd name="T75" fmla="*/ 494 h 819"/>
                    <a:gd name="T76" fmla="*/ 128 w 556"/>
                    <a:gd name="T77" fmla="*/ 427 h 819"/>
                    <a:gd name="T78" fmla="*/ 131 w 556"/>
                    <a:gd name="T79" fmla="*/ 373 h 819"/>
                    <a:gd name="T80" fmla="*/ 99 w 556"/>
                    <a:gd name="T81" fmla="*/ 335 h 819"/>
                    <a:gd name="T82" fmla="*/ 49 w 556"/>
                    <a:gd name="T83" fmla="*/ 304 h 819"/>
                    <a:gd name="T84" fmla="*/ 31 w 556"/>
                    <a:gd name="T85" fmla="*/ 259 h 819"/>
                    <a:gd name="T86" fmla="*/ 9 w 556"/>
                    <a:gd name="T87" fmla="*/ 233 h 819"/>
                    <a:gd name="T88" fmla="*/ 9 w 556"/>
                    <a:gd name="T89" fmla="*/ 190 h 819"/>
                    <a:gd name="T90" fmla="*/ 5 w 556"/>
                    <a:gd name="T91" fmla="*/ 149 h 819"/>
                    <a:gd name="T92" fmla="*/ 40 w 556"/>
                    <a:gd name="T93" fmla="*/ 68 h 8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556" h="819">
                      <a:moveTo>
                        <a:pt x="44" y="36"/>
                      </a:moveTo>
                      <a:lnTo>
                        <a:pt x="49" y="27"/>
                      </a:lnTo>
                      <a:lnTo>
                        <a:pt x="63" y="13"/>
                      </a:lnTo>
                      <a:lnTo>
                        <a:pt x="84" y="5"/>
                      </a:lnTo>
                      <a:lnTo>
                        <a:pt x="95" y="0"/>
                      </a:lnTo>
                      <a:lnTo>
                        <a:pt x="104" y="1"/>
                      </a:lnTo>
                      <a:lnTo>
                        <a:pt x="102" y="8"/>
                      </a:lnTo>
                      <a:lnTo>
                        <a:pt x="90" y="15"/>
                      </a:lnTo>
                      <a:lnTo>
                        <a:pt x="86" y="28"/>
                      </a:lnTo>
                      <a:lnTo>
                        <a:pt x="90" y="37"/>
                      </a:lnTo>
                      <a:lnTo>
                        <a:pt x="99" y="37"/>
                      </a:lnTo>
                      <a:lnTo>
                        <a:pt x="104" y="27"/>
                      </a:lnTo>
                      <a:lnTo>
                        <a:pt x="107" y="15"/>
                      </a:lnTo>
                      <a:lnTo>
                        <a:pt x="116" y="17"/>
                      </a:lnTo>
                      <a:lnTo>
                        <a:pt x="122" y="24"/>
                      </a:lnTo>
                      <a:lnTo>
                        <a:pt x="135" y="23"/>
                      </a:lnTo>
                      <a:lnTo>
                        <a:pt x="145" y="28"/>
                      </a:lnTo>
                      <a:lnTo>
                        <a:pt x="148" y="33"/>
                      </a:lnTo>
                      <a:lnTo>
                        <a:pt x="167" y="32"/>
                      </a:lnTo>
                      <a:lnTo>
                        <a:pt x="208" y="28"/>
                      </a:lnTo>
                      <a:lnTo>
                        <a:pt x="224" y="51"/>
                      </a:lnTo>
                      <a:lnTo>
                        <a:pt x="248" y="59"/>
                      </a:lnTo>
                      <a:lnTo>
                        <a:pt x="247" y="68"/>
                      </a:lnTo>
                      <a:lnTo>
                        <a:pt x="260" y="64"/>
                      </a:lnTo>
                      <a:lnTo>
                        <a:pt x="270" y="64"/>
                      </a:lnTo>
                      <a:lnTo>
                        <a:pt x="284" y="73"/>
                      </a:lnTo>
                      <a:lnTo>
                        <a:pt x="303" y="72"/>
                      </a:lnTo>
                      <a:lnTo>
                        <a:pt x="319" y="73"/>
                      </a:lnTo>
                      <a:lnTo>
                        <a:pt x="341" y="90"/>
                      </a:lnTo>
                      <a:lnTo>
                        <a:pt x="369" y="113"/>
                      </a:lnTo>
                      <a:lnTo>
                        <a:pt x="381" y="139"/>
                      </a:lnTo>
                      <a:lnTo>
                        <a:pt x="370" y="156"/>
                      </a:lnTo>
                      <a:lnTo>
                        <a:pt x="403" y="161"/>
                      </a:lnTo>
                      <a:lnTo>
                        <a:pt x="454" y="172"/>
                      </a:lnTo>
                      <a:lnTo>
                        <a:pt x="508" y="181"/>
                      </a:lnTo>
                      <a:lnTo>
                        <a:pt x="540" y="203"/>
                      </a:lnTo>
                      <a:lnTo>
                        <a:pt x="556" y="223"/>
                      </a:lnTo>
                      <a:lnTo>
                        <a:pt x="556" y="248"/>
                      </a:lnTo>
                      <a:lnTo>
                        <a:pt x="543" y="271"/>
                      </a:lnTo>
                      <a:lnTo>
                        <a:pt x="529" y="283"/>
                      </a:lnTo>
                      <a:lnTo>
                        <a:pt x="518" y="293"/>
                      </a:lnTo>
                      <a:lnTo>
                        <a:pt x="508" y="310"/>
                      </a:lnTo>
                      <a:lnTo>
                        <a:pt x="507" y="324"/>
                      </a:lnTo>
                      <a:lnTo>
                        <a:pt x="508" y="341"/>
                      </a:lnTo>
                      <a:lnTo>
                        <a:pt x="502" y="363"/>
                      </a:lnTo>
                      <a:lnTo>
                        <a:pt x="495" y="366"/>
                      </a:lnTo>
                      <a:lnTo>
                        <a:pt x="491" y="377"/>
                      </a:lnTo>
                      <a:lnTo>
                        <a:pt x="481" y="386"/>
                      </a:lnTo>
                      <a:lnTo>
                        <a:pt x="479" y="395"/>
                      </a:lnTo>
                      <a:lnTo>
                        <a:pt x="468" y="405"/>
                      </a:lnTo>
                      <a:lnTo>
                        <a:pt x="449" y="422"/>
                      </a:lnTo>
                      <a:lnTo>
                        <a:pt x="432" y="430"/>
                      </a:lnTo>
                      <a:lnTo>
                        <a:pt x="422" y="427"/>
                      </a:lnTo>
                      <a:lnTo>
                        <a:pt x="401" y="440"/>
                      </a:lnTo>
                      <a:lnTo>
                        <a:pt x="382" y="457"/>
                      </a:lnTo>
                      <a:lnTo>
                        <a:pt x="375" y="467"/>
                      </a:lnTo>
                      <a:lnTo>
                        <a:pt x="375" y="477"/>
                      </a:lnTo>
                      <a:lnTo>
                        <a:pt x="382" y="489"/>
                      </a:lnTo>
                      <a:lnTo>
                        <a:pt x="370" y="502"/>
                      </a:lnTo>
                      <a:lnTo>
                        <a:pt x="370" y="510"/>
                      </a:lnTo>
                      <a:lnTo>
                        <a:pt x="355" y="524"/>
                      </a:lnTo>
                      <a:lnTo>
                        <a:pt x="345" y="529"/>
                      </a:lnTo>
                      <a:lnTo>
                        <a:pt x="334" y="542"/>
                      </a:lnTo>
                      <a:lnTo>
                        <a:pt x="330" y="555"/>
                      </a:lnTo>
                      <a:lnTo>
                        <a:pt x="315" y="569"/>
                      </a:lnTo>
                      <a:lnTo>
                        <a:pt x="311" y="566"/>
                      </a:lnTo>
                      <a:lnTo>
                        <a:pt x="300" y="566"/>
                      </a:lnTo>
                      <a:lnTo>
                        <a:pt x="285" y="573"/>
                      </a:lnTo>
                      <a:lnTo>
                        <a:pt x="296" y="579"/>
                      </a:lnTo>
                      <a:lnTo>
                        <a:pt x="296" y="593"/>
                      </a:lnTo>
                      <a:lnTo>
                        <a:pt x="296" y="601"/>
                      </a:lnTo>
                      <a:lnTo>
                        <a:pt x="289" y="610"/>
                      </a:lnTo>
                      <a:lnTo>
                        <a:pt x="270" y="614"/>
                      </a:lnTo>
                      <a:lnTo>
                        <a:pt x="257" y="617"/>
                      </a:lnTo>
                      <a:lnTo>
                        <a:pt x="249" y="624"/>
                      </a:lnTo>
                      <a:lnTo>
                        <a:pt x="249" y="637"/>
                      </a:lnTo>
                      <a:lnTo>
                        <a:pt x="234" y="640"/>
                      </a:lnTo>
                      <a:lnTo>
                        <a:pt x="221" y="637"/>
                      </a:lnTo>
                      <a:lnTo>
                        <a:pt x="217" y="645"/>
                      </a:lnTo>
                      <a:lnTo>
                        <a:pt x="224" y="651"/>
                      </a:lnTo>
                      <a:lnTo>
                        <a:pt x="221" y="668"/>
                      </a:lnTo>
                      <a:lnTo>
                        <a:pt x="213" y="686"/>
                      </a:lnTo>
                      <a:lnTo>
                        <a:pt x="196" y="686"/>
                      </a:lnTo>
                      <a:lnTo>
                        <a:pt x="189" y="694"/>
                      </a:lnTo>
                      <a:lnTo>
                        <a:pt x="191" y="708"/>
                      </a:lnTo>
                      <a:lnTo>
                        <a:pt x="203" y="708"/>
                      </a:lnTo>
                      <a:lnTo>
                        <a:pt x="208" y="716"/>
                      </a:lnTo>
                      <a:lnTo>
                        <a:pt x="204" y="729"/>
                      </a:lnTo>
                      <a:lnTo>
                        <a:pt x="194" y="729"/>
                      </a:lnTo>
                      <a:lnTo>
                        <a:pt x="181" y="736"/>
                      </a:lnTo>
                      <a:lnTo>
                        <a:pt x="176" y="745"/>
                      </a:lnTo>
                      <a:lnTo>
                        <a:pt x="176" y="763"/>
                      </a:lnTo>
                      <a:lnTo>
                        <a:pt x="166" y="770"/>
                      </a:lnTo>
                      <a:lnTo>
                        <a:pt x="198" y="798"/>
                      </a:lnTo>
                      <a:lnTo>
                        <a:pt x="208" y="810"/>
                      </a:lnTo>
                      <a:lnTo>
                        <a:pt x="203" y="819"/>
                      </a:lnTo>
                      <a:lnTo>
                        <a:pt x="189" y="813"/>
                      </a:lnTo>
                      <a:lnTo>
                        <a:pt x="176" y="803"/>
                      </a:lnTo>
                      <a:lnTo>
                        <a:pt x="158" y="794"/>
                      </a:lnTo>
                      <a:lnTo>
                        <a:pt x="142" y="780"/>
                      </a:lnTo>
                      <a:lnTo>
                        <a:pt x="130" y="767"/>
                      </a:lnTo>
                      <a:lnTo>
                        <a:pt x="130" y="752"/>
                      </a:lnTo>
                      <a:lnTo>
                        <a:pt x="131" y="740"/>
                      </a:lnTo>
                      <a:lnTo>
                        <a:pt x="130" y="653"/>
                      </a:lnTo>
                      <a:lnTo>
                        <a:pt x="126" y="637"/>
                      </a:lnTo>
                      <a:lnTo>
                        <a:pt x="116" y="620"/>
                      </a:lnTo>
                      <a:lnTo>
                        <a:pt x="116" y="606"/>
                      </a:lnTo>
                      <a:lnTo>
                        <a:pt x="122" y="589"/>
                      </a:lnTo>
                      <a:lnTo>
                        <a:pt x="130" y="566"/>
                      </a:lnTo>
                      <a:lnTo>
                        <a:pt x="126" y="544"/>
                      </a:lnTo>
                      <a:lnTo>
                        <a:pt x="125" y="537"/>
                      </a:lnTo>
                      <a:lnTo>
                        <a:pt x="125" y="525"/>
                      </a:lnTo>
                      <a:lnTo>
                        <a:pt x="128" y="519"/>
                      </a:lnTo>
                      <a:lnTo>
                        <a:pt x="130" y="494"/>
                      </a:lnTo>
                      <a:lnTo>
                        <a:pt x="128" y="483"/>
                      </a:lnTo>
                      <a:lnTo>
                        <a:pt x="133" y="453"/>
                      </a:lnTo>
                      <a:lnTo>
                        <a:pt x="128" y="427"/>
                      </a:lnTo>
                      <a:lnTo>
                        <a:pt x="131" y="416"/>
                      </a:lnTo>
                      <a:lnTo>
                        <a:pt x="138" y="389"/>
                      </a:lnTo>
                      <a:lnTo>
                        <a:pt x="131" y="373"/>
                      </a:lnTo>
                      <a:lnTo>
                        <a:pt x="117" y="360"/>
                      </a:lnTo>
                      <a:lnTo>
                        <a:pt x="116" y="349"/>
                      </a:lnTo>
                      <a:lnTo>
                        <a:pt x="99" y="335"/>
                      </a:lnTo>
                      <a:lnTo>
                        <a:pt x="84" y="328"/>
                      </a:lnTo>
                      <a:lnTo>
                        <a:pt x="61" y="324"/>
                      </a:lnTo>
                      <a:lnTo>
                        <a:pt x="49" y="304"/>
                      </a:lnTo>
                      <a:lnTo>
                        <a:pt x="35" y="288"/>
                      </a:lnTo>
                      <a:lnTo>
                        <a:pt x="33" y="271"/>
                      </a:lnTo>
                      <a:lnTo>
                        <a:pt x="31" y="259"/>
                      </a:lnTo>
                      <a:lnTo>
                        <a:pt x="28" y="248"/>
                      </a:lnTo>
                      <a:lnTo>
                        <a:pt x="19" y="238"/>
                      </a:lnTo>
                      <a:lnTo>
                        <a:pt x="9" y="233"/>
                      </a:lnTo>
                      <a:lnTo>
                        <a:pt x="0" y="223"/>
                      </a:lnTo>
                      <a:lnTo>
                        <a:pt x="9" y="212"/>
                      </a:lnTo>
                      <a:lnTo>
                        <a:pt x="9" y="190"/>
                      </a:lnTo>
                      <a:lnTo>
                        <a:pt x="5" y="179"/>
                      </a:lnTo>
                      <a:lnTo>
                        <a:pt x="0" y="165"/>
                      </a:lnTo>
                      <a:lnTo>
                        <a:pt x="5" y="149"/>
                      </a:lnTo>
                      <a:lnTo>
                        <a:pt x="26" y="104"/>
                      </a:lnTo>
                      <a:lnTo>
                        <a:pt x="28" y="87"/>
                      </a:lnTo>
                      <a:lnTo>
                        <a:pt x="40" y="68"/>
                      </a:lnTo>
                      <a:lnTo>
                        <a:pt x="40" y="56"/>
                      </a:lnTo>
                      <a:lnTo>
                        <a:pt x="44" y="36"/>
                      </a:lnTo>
                      <a:close/>
                    </a:path>
                  </a:pathLst>
                </a:custGeom>
                <a:solidFill>
                  <a:srgbClr val="00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5165" name="Group 45">
              <a:extLst>
                <a:ext uri="{FF2B5EF4-FFF2-40B4-BE49-F238E27FC236}">
                  <a16:creationId xmlns:a16="http://schemas.microsoft.com/office/drawing/2014/main" id="{F3529C23-16C6-E196-B9F0-1376622A18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8" y="718"/>
              <a:ext cx="642" cy="818"/>
              <a:chOff x="4560" y="808"/>
              <a:chExt cx="642" cy="818"/>
            </a:xfrm>
          </p:grpSpPr>
          <p:sp>
            <p:nvSpPr>
              <p:cNvPr id="5166" name="Freeform 46">
                <a:extLst>
                  <a:ext uri="{FF2B5EF4-FFF2-40B4-BE49-F238E27FC236}">
                    <a16:creationId xmlns:a16="http://schemas.microsoft.com/office/drawing/2014/main" id="{A6B02950-BECC-2E66-6E50-23A40CF74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0" y="808"/>
                <a:ext cx="398" cy="818"/>
              </a:xfrm>
              <a:custGeom>
                <a:avLst/>
                <a:gdLst>
                  <a:gd name="T0" fmla="*/ 409 w 1194"/>
                  <a:gd name="T1" fmla="*/ 102 h 2454"/>
                  <a:gd name="T2" fmla="*/ 349 w 1194"/>
                  <a:gd name="T3" fmla="*/ 170 h 2454"/>
                  <a:gd name="T4" fmla="*/ 369 w 1194"/>
                  <a:gd name="T5" fmla="*/ 261 h 2454"/>
                  <a:gd name="T6" fmla="*/ 434 w 1194"/>
                  <a:gd name="T7" fmla="*/ 331 h 2454"/>
                  <a:gd name="T8" fmla="*/ 389 w 1194"/>
                  <a:gd name="T9" fmla="*/ 409 h 2454"/>
                  <a:gd name="T10" fmla="*/ 0 w 1194"/>
                  <a:gd name="T11" fmla="*/ 818 h 2454"/>
                  <a:gd name="T12" fmla="*/ 293 w 1194"/>
                  <a:gd name="T13" fmla="*/ 954 h 2454"/>
                  <a:gd name="T14" fmla="*/ 200 w 1194"/>
                  <a:gd name="T15" fmla="*/ 850 h 2454"/>
                  <a:gd name="T16" fmla="*/ 241 w 1194"/>
                  <a:gd name="T17" fmla="*/ 742 h 2454"/>
                  <a:gd name="T18" fmla="*/ 294 w 1194"/>
                  <a:gd name="T19" fmla="*/ 952 h 2454"/>
                  <a:gd name="T20" fmla="*/ 316 w 1194"/>
                  <a:gd name="T21" fmla="*/ 1080 h 2454"/>
                  <a:gd name="T22" fmla="*/ 304 w 1194"/>
                  <a:gd name="T23" fmla="*/ 1405 h 2454"/>
                  <a:gd name="T24" fmla="*/ 263 w 1194"/>
                  <a:gd name="T25" fmla="*/ 1956 h 2454"/>
                  <a:gd name="T26" fmla="*/ 311 w 1194"/>
                  <a:gd name="T27" fmla="*/ 2366 h 2454"/>
                  <a:gd name="T28" fmla="*/ 338 w 1194"/>
                  <a:gd name="T29" fmla="*/ 2437 h 2454"/>
                  <a:gd name="T30" fmla="*/ 424 w 1194"/>
                  <a:gd name="T31" fmla="*/ 2433 h 2454"/>
                  <a:gd name="T32" fmla="*/ 455 w 1194"/>
                  <a:gd name="T33" fmla="*/ 2358 h 2454"/>
                  <a:gd name="T34" fmla="*/ 487 w 1194"/>
                  <a:gd name="T35" fmla="*/ 1985 h 2454"/>
                  <a:gd name="T36" fmla="*/ 558 w 1194"/>
                  <a:gd name="T37" fmla="*/ 1433 h 2454"/>
                  <a:gd name="T38" fmla="*/ 643 w 1194"/>
                  <a:gd name="T39" fmla="*/ 1744 h 2454"/>
                  <a:gd name="T40" fmla="*/ 691 w 1194"/>
                  <a:gd name="T41" fmla="*/ 2085 h 2454"/>
                  <a:gd name="T42" fmla="*/ 759 w 1194"/>
                  <a:gd name="T43" fmla="*/ 2361 h 2454"/>
                  <a:gd name="T44" fmla="*/ 778 w 1194"/>
                  <a:gd name="T45" fmla="*/ 2454 h 2454"/>
                  <a:gd name="T46" fmla="*/ 836 w 1194"/>
                  <a:gd name="T47" fmla="*/ 2454 h 2454"/>
                  <a:gd name="T48" fmla="*/ 925 w 1194"/>
                  <a:gd name="T49" fmla="*/ 2406 h 2454"/>
                  <a:gd name="T50" fmla="*/ 1051 w 1194"/>
                  <a:gd name="T51" fmla="*/ 2333 h 2454"/>
                  <a:gd name="T52" fmla="*/ 1033 w 1194"/>
                  <a:gd name="T53" fmla="*/ 2294 h 2454"/>
                  <a:gd name="T54" fmla="*/ 958 w 1194"/>
                  <a:gd name="T55" fmla="*/ 2289 h 2454"/>
                  <a:gd name="T56" fmla="*/ 862 w 1194"/>
                  <a:gd name="T57" fmla="*/ 1762 h 2454"/>
                  <a:gd name="T58" fmla="*/ 832 w 1194"/>
                  <a:gd name="T59" fmla="*/ 1385 h 2454"/>
                  <a:gd name="T60" fmla="*/ 770 w 1194"/>
                  <a:gd name="T61" fmla="*/ 954 h 2454"/>
                  <a:gd name="T62" fmla="*/ 801 w 1194"/>
                  <a:gd name="T63" fmla="*/ 594 h 2454"/>
                  <a:gd name="T64" fmla="*/ 1001 w 1194"/>
                  <a:gd name="T65" fmla="*/ 507 h 2454"/>
                  <a:gd name="T66" fmla="*/ 1122 w 1194"/>
                  <a:gd name="T67" fmla="*/ 295 h 2454"/>
                  <a:gd name="T68" fmla="*/ 1111 w 1194"/>
                  <a:gd name="T69" fmla="*/ 238 h 2454"/>
                  <a:gd name="T70" fmla="*/ 1147 w 1194"/>
                  <a:gd name="T71" fmla="*/ 202 h 2454"/>
                  <a:gd name="T72" fmla="*/ 1158 w 1194"/>
                  <a:gd name="T73" fmla="*/ 158 h 2454"/>
                  <a:gd name="T74" fmla="*/ 1162 w 1194"/>
                  <a:gd name="T75" fmla="*/ 116 h 2454"/>
                  <a:gd name="T76" fmla="*/ 1159 w 1194"/>
                  <a:gd name="T77" fmla="*/ 75 h 2454"/>
                  <a:gd name="T78" fmla="*/ 1194 w 1194"/>
                  <a:gd name="T79" fmla="*/ 4 h 2454"/>
                  <a:gd name="T80" fmla="*/ 1173 w 1194"/>
                  <a:gd name="T81" fmla="*/ 13 h 2454"/>
                  <a:gd name="T82" fmla="*/ 1137 w 1194"/>
                  <a:gd name="T83" fmla="*/ 67 h 2454"/>
                  <a:gd name="T84" fmla="*/ 1083 w 1194"/>
                  <a:gd name="T85" fmla="*/ 119 h 2454"/>
                  <a:gd name="T86" fmla="*/ 1078 w 1194"/>
                  <a:gd name="T87" fmla="*/ 76 h 2454"/>
                  <a:gd name="T88" fmla="*/ 1060 w 1194"/>
                  <a:gd name="T89" fmla="*/ 52 h 2454"/>
                  <a:gd name="T90" fmla="*/ 1038 w 1194"/>
                  <a:gd name="T91" fmla="*/ 129 h 2454"/>
                  <a:gd name="T92" fmla="*/ 1021 w 1194"/>
                  <a:gd name="T93" fmla="*/ 203 h 2454"/>
                  <a:gd name="T94" fmla="*/ 934 w 1194"/>
                  <a:gd name="T95" fmla="*/ 371 h 2454"/>
                  <a:gd name="T96" fmla="*/ 922 w 1194"/>
                  <a:gd name="T97" fmla="*/ 373 h 2454"/>
                  <a:gd name="T98" fmla="*/ 756 w 1194"/>
                  <a:gd name="T99" fmla="*/ 402 h 2454"/>
                  <a:gd name="T100" fmla="*/ 624 w 1194"/>
                  <a:gd name="T101" fmla="*/ 403 h 2454"/>
                  <a:gd name="T102" fmla="*/ 629 w 1194"/>
                  <a:gd name="T103" fmla="*/ 281 h 2454"/>
                  <a:gd name="T104" fmla="*/ 633 w 1194"/>
                  <a:gd name="T105" fmla="*/ 214 h 2454"/>
                  <a:gd name="T106" fmla="*/ 658 w 1194"/>
                  <a:gd name="T107" fmla="*/ 157 h 2454"/>
                  <a:gd name="T108" fmla="*/ 656 w 1194"/>
                  <a:gd name="T109" fmla="*/ 144 h 2454"/>
                  <a:gd name="T110" fmla="*/ 577 w 1194"/>
                  <a:gd name="T111" fmla="*/ 95 h 2454"/>
                  <a:gd name="T112" fmla="*/ 495 w 1194"/>
                  <a:gd name="T113" fmla="*/ 66 h 2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94" h="2454">
                    <a:moveTo>
                      <a:pt x="455" y="76"/>
                    </a:moveTo>
                    <a:lnTo>
                      <a:pt x="409" y="102"/>
                    </a:lnTo>
                    <a:lnTo>
                      <a:pt x="362" y="143"/>
                    </a:lnTo>
                    <a:lnTo>
                      <a:pt x="349" y="170"/>
                    </a:lnTo>
                    <a:lnTo>
                      <a:pt x="369" y="228"/>
                    </a:lnTo>
                    <a:lnTo>
                      <a:pt x="369" y="261"/>
                    </a:lnTo>
                    <a:lnTo>
                      <a:pt x="401" y="315"/>
                    </a:lnTo>
                    <a:lnTo>
                      <a:pt x="434" y="331"/>
                    </a:lnTo>
                    <a:lnTo>
                      <a:pt x="425" y="373"/>
                    </a:lnTo>
                    <a:lnTo>
                      <a:pt x="389" y="409"/>
                    </a:lnTo>
                    <a:lnTo>
                      <a:pt x="201" y="476"/>
                    </a:lnTo>
                    <a:lnTo>
                      <a:pt x="0" y="818"/>
                    </a:lnTo>
                    <a:lnTo>
                      <a:pt x="222" y="1083"/>
                    </a:lnTo>
                    <a:lnTo>
                      <a:pt x="293" y="954"/>
                    </a:lnTo>
                    <a:lnTo>
                      <a:pt x="235" y="899"/>
                    </a:lnTo>
                    <a:lnTo>
                      <a:pt x="200" y="850"/>
                    </a:lnTo>
                    <a:lnTo>
                      <a:pt x="176" y="811"/>
                    </a:lnTo>
                    <a:lnTo>
                      <a:pt x="241" y="742"/>
                    </a:lnTo>
                    <a:lnTo>
                      <a:pt x="339" y="940"/>
                    </a:lnTo>
                    <a:lnTo>
                      <a:pt x="294" y="952"/>
                    </a:lnTo>
                    <a:lnTo>
                      <a:pt x="246" y="1039"/>
                    </a:lnTo>
                    <a:lnTo>
                      <a:pt x="316" y="1080"/>
                    </a:lnTo>
                    <a:lnTo>
                      <a:pt x="275" y="1405"/>
                    </a:lnTo>
                    <a:lnTo>
                      <a:pt x="304" y="1405"/>
                    </a:lnTo>
                    <a:lnTo>
                      <a:pt x="276" y="1780"/>
                    </a:lnTo>
                    <a:lnTo>
                      <a:pt x="263" y="1956"/>
                    </a:lnTo>
                    <a:lnTo>
                      <a:pt x="275" y="2356"/>
                    </a:lnTo>
                    <a:lnTo>
                      <a:pt x="311" y="2366"/>
                    </a:lnTo>
                    <a:lnTo>
                      <a:pt x="316" y="2424"/>
                    </a:lnTo>
                    <a:lnTo>
                      <a:pt x="338" y="2437"/>
                    </a:lnTo>
                    <a:lnTo>
                      <a:pt x="380" y="2443"/>
                    </a:lnTo>
                    <a:lnTo>
                      <a:pt x="424" y="2433"/>
                    </a:lnTo>
                    <a:lnTo>
                      <a:pt x="450" y="2414"/>
                    </a:lnTo>
                    <a:lnTo>
                      <a:pt x="455" y="2358"/>
                    </a:lnTo>
                    <a:lnTo>
                      <a:pt x="487" y="2336"/>
                    </a:lnTo>
                    <a:lnTo>
                      <a:pt x="487" y="1985"/>
                    </a:lnTo>
                    <a:lnTo>
                      <a:pt x="515" y="1653"/>
                    </a:lnTo>
                    <a:lnTo>
                      <a:pt x="558" y="1433"/>
                    </a:lnTo>
                    <a:lnTo>
                      <a:pt x="589" y="1432"/>
                    </a:lnTo>
                    <a:lnTo>
                      <a:pt x="643" y="1744"/>
                    </a:lnTo>
                    <a:lnTo>
                      <a:pt x="663" y="1788"/>
                    </a:lnTo>
                    <a:lnTo>
                      <a:pt x="691" y="2085"/>
                    </a:lnTo>
                    <a:lnTo>
                      <a:pt x="734" y="2340"/>
                    </a:lnTo>
                    <a:lnTo>
                      <a:pt x="759" y="2361"/>
                    </a:lnTo>
                    <a:lnTo>
                      <a:pt x="760" y="2437"/>
                    </a:lnTo>
                    <a:lnTo>
                      <a:pt x="778" y="2454"/>
                    </a:lnTo>
                    <a:lnTo>
                      <a:pt x="805" y="2452"/>
                    </a:lnTo>
                    <a:lnTo>
                      <a:pt x="836" y="2454"/>
                    </a:lnTo>
                    <a:lnTo>
                      <a:pt x="882" y="2432"/>
                    </a:lnTo>
                    <a:lnTo>
                      <a:pt x="925" y="2406"/>
                    </a:lnTo>
                    <a:lnTo>
                      <a:pt x="976" y="2392"/>
                    </a:lnTo>
                    <a:lnTo>
                      <a:pt x="1051" y="2333"/>
                    </a:lnTo>
                    <a:lnTo>
                      <a:pt x="1056" y="2309"/>
                    </a:lnTo>
                    <a:lnTo>
                      <a:pt x="1033" y="2294"/>
                    </a:lnTo>
                    <a:lnTo>
                      <a:pt x="944" y="2304"/>
                    </a:lnTo>
                    <a:lnTo>
                      <a:pt x="958" y="2289"/>
                    </a:lnTo>
                    <a:lnTo>
                      <a:pt x="851" y="1815"/>
                    </a:lnTo>
                    <a:lnTo>
                      <a:pt x="862" y="1762"/>
                    </a:lnTo>
                    <a:lnTo>
                      <a:pt x="851" y="1690"/>
                    </a:lnTo>
                    <a:lnTo>
                      <a:pt x="832" y="1385"/>
                    </a:lnTo>
                    <a:lnTo>
                      <a:pt x="864" y="1332"/>
                    </a:lnTo>
                    <a:lnTo>
                      <a:pt x="770" y="954"/>
                    </a:lnTo>
                    <a:lnTo>
                      <a:pt x="770" y="824"/>
                    </a:lnTo>
                    <a:lnTo>
                      <a:pt x="801" y="594"/>
                    </a:lnTo>
                    <a:lnTo>
                      <a:pt x="907" y="561"/>
                    </a:lnTo>
                    <a:lnTo>
                      <a:pt x="1001" y="507"/>
                    </a:lnTo>
                    <a:lnTo>
                      <a:pt x="1025" y="471"/>
                    </a:lnTo>
                    <a:lnTo>
                      <a:pt x="1122" y="295"/>
                    </a:lnTo>
                    <a:lnTo>
                      <a:pt x="1096" y="243"/>
                    </a:lnTo>
                    <a:lnTo>
                      <a:pt x="1111" y="238"/>
                    </a:lnTo>
                    <a:lnTo>
                      <a:pt x="1128" y="228"/>
                    </a:lnTo>
                    <a:lnTo>
                      <a:pt x="1147" y="202"/>
                    </a:lnTo>
                    <a:lnTo>
                      <a:pt x="1159" y="175"/>
                    </a:lnTo>
                    <a:lnTo>
                      <a:pt x="1158" y="158"/>
                    </a:lnTo>
                    <a:lnTo>
                      <a:pt x="1169" y="127"/>
                    </a:lnTo>
                    <a:lnTo>
                      <a:pt x="1162" y="116"/>
                    </a:lnTo>
                    <a:lnTo>
                      <a:pt x="1167" y="91"/>
                    </a:lnTo>
                    <a:lnTo>
                      <a:pt x="1159" y="75"/>
                    </a:lnTo>
                    <a:lnTo>
                      <a:pt x="1180" y="27"/>
                    </a:lnTo>
                    <a:lnTo>
                      <a:pt x="1194" y="4"/>
                    </a:lnTo>
                    <a:lnTo>
                      <a:pt x="1185" y="0"/>
                    </a:lnTo>
                    <a:lnTo>
                      <a:pt x="1173" y="13"/>
                    </a:lnTo>
                    <a:lnTo>
                      <a:pt x="1159" y="35"/>
                    </a:lnTo>
                    <a:lnTo>
                      <a:pt x="1137" y="67"/>
                    </a:lnTo>
                    <a:lnTo>
                      <a:pt x="1109" y="113"/>
                    </a:lnTo>
                    <a:lnTo>
                      <a:pt x="1083" y="119"/>
                    </a:lnTo>
                    <a:lnTo>
                      <a:pt x="1080" y="97"/>
                    </a:lnTo>
                    <a:lnTo>
                      <a:pt x="1078" y="76"/>
                    </a:lnTo>
                    <a:lnTo>
                      <a:pt x="1073" y="59"/>
                    </a:lnTo>
                    <a:lnTo>
                      <a:pt x="1060" y="52"/>
                    </a:lnTo>
                    <a:lnTo>
                      <a:pt x="1065" y="81"/>
                    </a:lnTo>
                    <a:lnTo>
                      <a:pt x="1038" y="129"/>
                    </a:lnTo>
                    <a:lnTo>
                      <a:pt x="1030" y="214"/>
                    </a:lnTo>
                    <a:lnTo>
                      <a:pt x="1021" y="203"/>
                    </a:lnTo>
                    <a:lnTo>
                      <a:pt x="963" y="337"/>
                    </a:lnTo>
                    <a:lnTo>
                      <a:pt x="934" y="371"/>
                    </a:lnTo>
                    <a:lnTo>
                      <a:pt x="938" y="382"/>
                    </a:lnTo>
                    <a:lnTo>
                      <a:pt x="922" y="373"/>
                    </a:lnTo>
                    <a:lnTo>
                      <a:pt x="887" y="390"/>
                    </a:lnTo>
                    <a:lnTo>
                      <a:pt x="756" y="402"/>
                    </a:lnTo>
                    <a:lnTo>
                      <a:pt x="640" y="390"/>
                    </a:lnTo>
                    <a:lnTo>
                      <a:pt x="624" y="403"/>
                    </a:lnTo>
                    <a:lnTo>
                      <a:pt x="593" y="379"/>
                    </a:lnTo>
                    <a:lnTo>
                      <a:pt x="629" y="281"/>
                    </a:lnTo>
                    <a:lnTo>
                      <a:pt x="622" y="243"/>
                    </a:lnTo>
                    <a:lnTo>
                      <a:pt x="633" y="214"/>
                    </a:lnTo>
                    <a:lnTo>
                      <a:pt x="633" y="172"/>
                    </a:lnTo>
                    <a:lnTo>
                      <a:pt x="658" y="157"/>
                    </a:lnTo>
                    <a:lnTo>
                      <a:pt x="644" y="156"/>
                    </a:lnTo>
                    <a:lnTo>
                      <a:pt x="656" y="144"/>
                    </a:lnTo>
                    <a:lnTo>
                      <a:pt x="613" y="127"/>
                    </a:lnTo>
                    <a:lnTo>
                      <a:pt x="577" y="95"/>
                    </a:lnTo>
                    <a:lnTo>
                      <a:pt x="540" y="86"/>
                    </a:lnTo>
                    <a:lnTo>
                      <a:pt x="495" y="66"/>
                    </a:lnTo>
                    <a:lnTo>
                      <a:pt x="455" y="7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167" name="Group 47">
                <a:extLst>
                  <a:ext uri="{FF2B5EF4-FFF2-40B4-BE49-F238E27FC236}">
                    <a16:creationId xmlns:a16="http://schemas.microsoft.com/office/drawing/2014/main" id="{BFE297B1-8EAB-62B1-0277-A10B5E3EA3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28" y="816"/>
                <a:ext cx="274" cy="793"/>
                <a:chOff x="4928" y="816"/>
                <a:chExt cx="274" cy="793"/>
              </a:xfrm>
            </p:grpSpPr>
            <p:sp>
              <p:nvSpPr>
                <p:cNvPr id="5168" name="Freeform 48">
                  <a:extLst>
                    <a:ext uri="{FF2B5EF4-FFF2-40B4-BE49-F238E27FC236}">
                      <a16:creationId xmlns:a16="http://schemas.microsoft.com/office/drawing/2014/main" id="{2EB267A9-6C1C-00CF-CFDD-7817FE1FC0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28" y="816"/>
                  <a:ext cx="274" cy="793"/>
                </a:xfrm>
                <a:custGeom>
                  <a:avLst/>
                  <a:gdLst>
                    <a:gd name="T0" fmla="*/ 229 w 820"/>
                    <a:gd name="T1" fmla="*/ 43 h 2378"/>
                    <a:gd name="T2" fmla="*/ 348 w 820"/>
                    <a:gd name="T3" fmla="*/ 1 h 2378"/>
                    <a:gd name="T4" fmla="*/ 421 w 820"/>
                    <a:gd name="T5" fmla="*/ 17 h 2378"/>
                    <a:gd name="T6" fmla="*/ 501 w 820"/>
                    <a:gd name="T7" fmla="*/ 79 h 2378"/>
                    <a:gd name="T8" fmla="*/ 484 w 820"/>
                    <a:gd name="T9" fmla="*/ 216 h 2378"/>
                    <a:gd name="T10" fmla="*/ 492 w 820"/>
                    <a:gd name="T11" fmla="*/ 228 h 2378"/>
                    <a:gd name="T12" fmla="*/ 517 w 820"/>
                    <a:gd name="T13" fmla="*/ 241 h 2378"/>
                    <a:gd name="T14" fmla="*/ 653 w 820"/>
                    <a:gd name="T15" fmla="*/ 361 h 2378"/>
                    <a:gd name="T16" fmla="*/ 730 w 820"/>
                    <a:gd name="T17" fmla="*/ 543 h 2378"/>
                    <a:gd name="T18" fmla="*/ 820 w 820"/>
                    <a:gd name="T19" fmla="*/ 793 h 2378"/>
                    <a:gd name="T20" fmla="*/ 756 w 820"/>
                    <a:gd name="T21" fmla="*/ 1236 h 2378"/>
                    <a:gd name="T22" fmla="*/ 635 w 820"/>
                    <a:gd name="T23" fmla="*/ 1637 h 2378"/>
                    <a:gd name="T24" fmla="*/ 643 w 820"/>
                    <a:gd name="T25" fmla="*/ 2145 h 2378"/>
                    <a:gd name="T26" fmla="*/ 593 w 820"/>
                    <a:gd name="T27" fmla="*/ 2299 h 2378"/>
                    <a:gd name="T28" fmla="*/ 517 w 820"/>
                    <a:gd name="T29" fmla="*/ 2281 h 2378"/>
                    <a:gd name="T30" fmla="*/ 414 w 820"/>
                    <a:gd name="T31" fmla="*/ 2284 h 2378"/>
                    <a:gd name="T32" fmla="*/ 377 w 820"/>
                    <a:gd name="T33" fmla="*/ 2364 h 2378"/>
                    <a:gd name="T34" fmla="*/ 250 w 820"/>
                    <a:gd name="T35" fmla="*/ 2360 h 2378"/>
                    <a:gd name="T36" fmla="*/ 56 w 820"/>
                    <a:gd name="T37" fmla="*/ 2378 h 2378"/>
                    <a:gd name="T38" fmla="*/ 0 w 820"/>
                    <a:gd name="T39" fmla="*/ 2327 h 2378"/>
                    <a:gd name="T40" fmla="*/ 169 w 820"/>
                    <a:gd name="T41" fmla="*/ 2240 h 2378"/>
                    <a:gd name="T42" fmla="*/ 212 w 820"/>
                    <a:gd name="T43" fmla="*/ 1717 h 2378"/>
                    <a:gd name="T44" fmla="*/ 217 w 820"/>
                    <a:gd name="T45" fmla="*/ 1404 h 2378"/>
                    <a:gd name="T46" fmla="*/ 231 w 820"/>
                    <a:gd name="T47" fmla="*/ 1127 h 2378"/>
                    <a:gd name="T48" fmla="*/ 232 w 820"/>
                    <a:gd name="T49" fmla="*/ 948 h 2378"/>
                    <a:gd name="T50" fmla="*/ 222 w 820"/>
                    <a:gd name="T51" fmla="*/ 834 h 2378"/>
                    <a:gd name="T52" fmla="*/ 291 w 820"/>
                    <a:gd name="T53" fmla="*/ 488 h 2378"/>
                    <a:gd name="T54" fmla="*/ 327 w 820"/>
                    <a:gd name="T55" fmla="*/ 406 h 2378"/>
                    <a:gd name="T56" fmla="*/ 349 w 820"/>
                    <a:gd name="T57" fmla="*/ 335 h 2378"/>
                    <a:gd name="T58" fmla="*/ 348 w 820"/>
                    <a:gd name="T59" fmla="*/ 317 h 2378"/>
                    <a:gd name="T60" fmla="*/ 273 w 820"/>
                    <a:gd name="T61" fmla="*/ 314 h 2378"/>
                    <a:gd name="T62" fmla="*/ 257 w 820"/>
                    <a:gd name="T63" fmla="*/ 283 h 2378"/>
                    <a:gd name="T64" fmla="*/ 253 w 820"/>
                    <a:gd name="T65" fmla="*/ 256 h 2378"/>
                    <a:gd name="T66" fmla="*/ 222 w 820"/>
                    <a:gd name="T67" fmla="*/ 241 h 2378"/>
                    <a:gd name="T68" fmla="*/ 227 w 820"/>
                    <a:gd name="T69" fmla="*/ 164 h 2378"/>
                    <a:gd name="T70" fmla="*/ 201 w 820"/>
                    <a:gd name="T71" fmla="*/ 90 h 23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820" h="2378">
                      <a:moveTo>
                        <a:pt x="201" y="90"/>
                      </a:moveTo>
                      <a:lnTo>
                        <a:pt x="229" y="43"/>
                      </a:lnTo>
                      <a:lnTo>
                        <a:pt x="291" y="23"/>
                      </a:lnTo>
                      <a:lnTo>
                        <a:pt x="348" y="1"/>
                      </a:lnTo>
                      <a:lnTo>
                        <a:pt x="383" y="0"/>
                      </a:lnTo>
                      <a:lnTo>
                        <a:pt x="421" y="17"/>
                      </a:lnTo>
                      <a:lnTo>
                        <a:pt x="436" y="26"/>
                      </a:lnTo>
                      <a:lnTo>
                        <a:pt x="501" y="79"/>
                      </a:lnTo>
                      <a:lnTo>
                        <a:pt x="518" y="141"/>
                      </a:lnTo>
                      <a:lnTo>
                        <a:pt x="484" y="216"/>
                      </a:lnTo>
                      <a:lnTo>
                        <a:pt x="484" y="236"/>
                      </a:lnTo>
                      <a:lnTo>
                        <a:pt x="492" y="228"/>
                      </a:lnTo>
                      <a:lnTo>
                        <a:pt x="506" y="251"/>
                      </a:lnTo>
                      <a:lnTo>
                        <a:pt x="517" y="241"/>
                      </a:lnTo>
                      <a:lnTo>
                        <a:pt x="537" y="290"/>
                      </a:lnTo>
                      <a:lnTo>
                        <a:pt x="653" y="361"/>
                      </a:lnTo>
                      <a:lnTo>
                        <a:pt x="667" y="375"/>
                      </a:lnTo>
                      <a:lnTo>
                        <a:pt x="730" y="543"/>
                      </a:lnTo>
                      <a:lnTo>
                        <a:pt x="820" y="760"/>
                      </a:lnTo>
                      <a:lnTo>
                        <a:pt x="820" y="793"/>
                      </a:lnTo>
                      <a:lnTo>
                        <a:pt x="674" y="948"/>
                      </a:lnTo>
                      <a:lnTo>
                        <a:pt x="756" y="1236"/>
                      </a:lnTo>
                      <a:lnTo>
                        <a:pt x="632" y="1333"/>
                      </a:lnTo>
                      <a:lnTo>
                        <a:pt x="635" y="1637"/>
                      </a:lnTo>
                      <a:lnTo>
                        <a:pt x="662" y="1962"/>
                      </a:lnTo>
                      <a:lnTo>
                        <a:pt x="643" y="2145"/>
                      </a:lnTo>
                      <a:lnTo>
                        <a:pt x="640" y="2281"/>
                      </a:lnTo>
                      <a:lnTo>
                        <a:pt x="593" y="2299"/>
                      </a:lnTo>
                      <a:lnTo>
                        <a:pt x="551" y="2294"/>
                      </a:lnTo>
                      <a:lnTo>
                        <a:pt x="517" y="2281"/>
                      </a:lnTo>
                      <a:lnTo>
                        <a:pt x="469" y="2281"/>
                      </a:lnTo>
                      <a:lnTo>
                        <a:pt x="414" y="2284"/>
                      </a:lnTo>
                      <a:lnTo>
                        <a:pt x="393" y="2276"/>
                      </a:lnTo>
                      <a:lnTo>
                        <a:pt x="377" y="2364"/>
                      </a:lnTo>
                      <a:lnTo>
                        <a:pt x="272" y="2370"/>
                      </a:lnTo>
                      <a:lnTo>
                        <a:pt x="250" y="2360"/>
                      </a:lnTo>
                      <a:lnTo>
                        <a:pt x="183" y="2370"/>
                      </a:lnTo>
                      <a:lnTo>
                        <a:pt x="56" y="2378"/>
                      </a:lnTo>
                      <a:lnTo>
                        <a:pt x="0" y="2365"/>
                      </a:lnTo>
                      <a:lnTo>
                        <a:pt x="0" y="2327"/>
                      </a:lnTo>
                      <a:lnTo>
                        <a:pt x="119" y="2288"/>
                      </a:lnTo>
                      <a:lnTo>
                        <a:pt x="169" y="2240"/>
                      </a:lnTo>
                      <a:lnTo>
                        <a:pt x="191" y="1962"/>
                      </a:lnTo>
                      <a:lnTo>
                        <a:pt x="212" y="1717"/>
                      </a:lnTo>
                      <a:lnTo>
                        <a:pt x="190" y="1645"/>
                      </a:lnTo>
                      <a:lnTo>
                        <a:pt x="217" y="1404"/>
                      </a:lnTo>
                      <a:lnTo>
                        <a:pt x="242" y="1197"/>
                      </a:lnTo>
                      <a:lnTo>
                        <a:pt x="231" y="1127"/>
                      </a:lnTo>
                      <a:lnTo>
                        <a:pt x="222" y="1070"/>
                      </a:lnTo>
                      <a:lnTo>
                        <a:pt x="232" y="948"/>
                      </a:lnTo>
                      <a:lnTo>
                        <a:pt x="222" y="921"/>
                      </a:lnTo>
                      <a:lnTo>
                        <a:pt x="222" y="834"/>
                      </a:lnTo>
                      <a:lnTo>
                        <a:pt x="222" y="755"/>
                      </a:lnTo>
                      <a:lnTo>
                        <a:pt x="291" y="488"/>
                      </a:lnTo>
                      <a:lnTo>
                        <a:pt x="312" y="451"/>
                      </a:lnTo>
                      <a:lnTo>
                        <a:pt x="327" y="406"/>
                      </a:lnTo>
                      <a:lnTo>
                        <a:pt x="327" y="385"/>
                      </a:lnTo>
                      <a:lnTo>
                        <a:pt x="349" y="335"/>
                      </a:lnTo>
                      <a:lnTo>
                        <a:pt x="362" y="328"/>
                      </a:lnTo>
                      <a:lnTo>
                        <a:pt x="348" y="317"/>
                      </a:lnTo>
                      <a:lnTo>
                        <a:pt x="285" y="325"/>
                      </a:lnTo>
                      <a:lnTo>
                        <a:pt x="273" y="314"/>
                      </a:lnTo>
                      <a:lnTo>
                        <a:pt x="267" y="292"/>
                      </a:lnTo>
                      <a:lnTo>
                        <a:pt x="257" y="283"/>
                      </a:lnTo>
                      <a:lnTo>
                        <a:pt x="253" y="272"/>
                      </a:lnTo>
                      <a:lnTo>
                        <a:pt x="253" y="256"/>
                      </a:lnTo>
                      <a:lnTo>
                        <a:pt x="251" y="246"/>
                      </a:lnTo>
                      <a:lnTo>
                        <a:pt x="222" y="241"/>
                      </a:lnTo>
                      <a:lnTo>
                        <a:pt x="240" y="184"/>
                      </a:lnTo>
                      <a:lnTo>
                        <a:pt x="227" y="164"/>
                      </a:lnTo>
                      <a:lnTo>
                        <a:pt x="232" y="110"/>
                      </a:lnTo>
                      <a:lnTo>
                        <a:pt x="201" y="9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69" name="Freeform 49">
                  <a:extLst>
                    <a:ext uri="{FF2B5EF4-FFF2-40B4-BE49-F238E27FC236}">
                      <a16:creationId xmlns:a16="http://schemas.microsoft.com/office/drawing/2014/main" id="{08FEB8E6-AE45-A92D-3670-3995B59FDC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2" y="892"/>
                  <a:ext cx="96" cy="224"/>
                </a:xfrm>
                <a:custGeom>
                  <a:avLst/>
                  <a:gdLst>
                    <a:gd name="T0" fmla="*/ 275 w 290"/>
                    <a:gd name="T1" fmla="*/ 0 h 672"/>
                    <a:gd name="T2" fmla="*/ 290 w 290"/>
                    <a:gd name="T3" fmla="*/ 31 h 672"/>
                    <a:gd name="T4" fmla="*/ 107 w 290"/>
                    <a:gd name="T5" fmla="*/ 346 h 672"/>
                    <a:gd name="T6" fmla="*/ 97 w 290"/>
                    <a:gd name="T7" fmla="*/ 572 h 672"/>
                    <a:gd name="T8" fmla="*/ 168 w 290"/>
                    <a:gd name="T9" fmla="*/ 659 h 672"/>
                    <a:gd name="T10" fmla="*/ 0 w 290"/>
                    <a:gd name="T11" fmla="*/ 672 h 672"/>
                    <a:gd name="T12" fmla="*/ 0 w 290"/>
                    <a:gd name="T13" fmla="*/ 507 h 672"/>
                    <a:gd name="T14" fmla="*/ 71 w 290"/>
                    <a:gd name="T15" fmla="*/ 264 h 672"/>
                    <a:gd name="T16" fmla="*/ 107 w 290"/>
                    <a:gd name="T17" fmla="*/ 181 h 672"/>
                    <a:gd name="T18" fmla="*/ 150 w 290"/>
                    <a:gd name="T19" fmla="*/ 148 h 672"/>
                    <a:gd name="T20" fmla="*/ 129 w 290"/>
                    <a:gd name="T21" fmla="*/ 107 h 672"/>
                    <a:gd name="T22" fmla="*/ 275 w 290"/>
                    <a:gd name="T23" fmla="*/ 0 h 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90" h="672">
                      <a:moveTo>
                        <a:pt x="275" y="0"/>
                      </a:moveTo>
                      <a:lnTo>
                        <a:pt x="290" y="31"/>
                      </a:lnTo>
                      <a:lnTo>
                        <a:pt x="107" y="346"/>
                      </a:lnTo>
                      <a:lnTo>
                        <a:pt x="97" y="572"/>
                      </a:lnTo>
                      <a:lnTo>
                        <a:pt x="168" y="659"/>
                      </a:lnTo>
                      <a:lnTo>
                        <a:pt x="0" y="672"/>
                      </a:lnTo>
                      <a:lnTo>
                        <a:pt x="0" y="507"/>
                      </a:lnTo>
                      <a:lnTo>
                        <a:pt x="71" y="264"/>
                      </a:lnTo>
                      <a:lnTo>
                        <a:pt x="107" y="181"/>
                      </a:lnTo>
                      <a:lnTo>
                        <a:pt x="150" y="148"/>
                      </a:lnTo>
                      <a:lnTo>
                        <a:pt x="129" y="107"/>
                      </a:lnTo>
                      <a:lnTo>
                        <a:pt x="27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70" name="Freeform 50">
                  <a:extLst>
                    <a:ext uri="{FF2B5EF4-FFF2-40B4-BE49-F238E27FC236}">
                      <a16:creationId xmlns:a16="http://schemas.microsoft.com/office/drawing/2014/main" id="{91591E25-3CE2-D61A-43E7-CFAD1DF979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929"/>
                  <a:ext cx="51" cy="142"/>
                </a:xfrm>
                <a:custGeom>
                  <a:avLst/>
                  <a:gdLst>
                    <a:gd name="T0" fmla="*/ 131 w 155"/>
                    <a:gd name="T1" fmla="*/ 0 h 426"/>
                    <a:gd name="T2" fmla="*/ 155 w 155"/>
                    <a:gd name="T3" fmla="*/ 40 h 426"/>
                    <a:gd name="T4" fmla="*/ 121 w 155"/>
                    <a:gd name="T5" fmla="*/ 68 h 426"/>
                    <a:gd name="T6" fmla="*/ 40 w 155"/>
                    <a:gd name="T7" fmla="*/ 413 h 426"/>
                    <a:gd name="T8" fmla="*/ 12 w 155"/>
                    <a:gd name="T9" fmla="*/ 426 h 426"/>
                    <a:gd name="T10" fmla="*/ 0 w 155"/>
                    <a:gd name="T11" fmla="*/ 399 h 426"/>
                    <a:gd name="T12" fmla="*/ 74 w 155"/>
                    <a:gd name="T13" fmla="*/ 154 h 426"/>
                    <a:gd name="T14" fmla="*/ 87 w 155"/>
                    <a:gd name="T15" fmla="*/ 122 h 426"/>
                    <a:gd name="T16" fmla="*/ 112 w 155"/>
                    <a:gd name="T17" fmla="*/ 68 h 426"/>
                    <a:gd name="T18" fmla="*/ 110 w 155"/>
                    <a:gd name="T19" fmla="*/ 47 h 426"/>
                    <a:gd name="T20" fmla="*/ 131 w 155"/>
                    <a:gd name="T21" fmla="*/ 0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55" h="426">
                      <a:moveTo>
                        <a:pt x="131" y="0"/>
                      </a:moveTo>
                      <a:lnTo>
                        <a:pt x="155" y="40"/>
                      </a:lnTo>
                      <a:lnTo>
                        <a:pt x="121" y="68"/>
                      </a:lnTo>
                      <a:lnTo>
                        <a:pt x="40" y="413"/>
                      </a:lnTo>
                      <a:lnTo>
                        <a:pt x="12" y="426"/>
                      </a:lnTo>
                      <a:lnTo>
                        <a:pt x="0" y="399"/>
                      </a:lnTo>
                      <a:lnTo>
                        <a:pt x="74" y="154"/>
                      </a:lnTo>
                      <a:lnTo>
                        <a:pt x="87" y="122"/>
                      </a:lnTo>
                      <a:lnTo>
                        <a:pt x="112" y="68"/>
                      </a:lnTo>
                      <a:lnTo>
                        <a:pt x="110" y="47"/>
                      </a:lnTo>
                      <a:lnTo>
                        <a:pt x="13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6C41B780-AE6F-B25D-F38F-C7885ABDF9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pl-PL" altLang="en-US"/>
              <a:t>Włochy</a:t>
            </a:r>
            <a:endParaRPr lang="en-GB" altLang="en-US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58543298-05D6-018E-65E1-2842D1C26D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en-US"/>
              <a:t>Analiza połączenia Dublin/Mediolan</a:t>
            </a:r>
            <a:endParaRPr lang="en-IE" altLang="en-US"/>
          </a:p>
          <a:p>
            <a:r>
              <a:rPr lang="pl-PL" altLang="en-US"/>
              <a:t>Przedstawienie preliminarza kosztów</a:t>
            </a:r>
            <a:endParaRPr lang="en-IE" altLang="en-US"/>
          </a:p>
          <a:p>
            <a:r>
              <a:rPr lang="pl-PL" altLang="en-US"/>
              <a:t>Skoncentrowanie się na ruchu turystycznym </a:t>
            </a:r>
            <a:r>
              <a:rPr lang="en-IE" altLang="en-US"/>
              <a:t> </a:t>
            </a:r>
          </a:p>
          <a:p>
            <a:r>
              <a:rPr lang="pl-PL" altLang="en-US"/>
              <a:t>Opracowanie raportu w ciągu miesiąca</a:t>
            </a:r>
            <a:endParaRPr lang="en-IE" altLang="en-US"/>
          </a:p>
          <a:p>
            <a:r>
              <a:rPr lang="pl-PL" altLang="en-US"/>
              <a:t>Możliwość utworzenia nowego połączenia do Rzymu</a:t>
            </a:r>
            <a:endParaRPr lang="en-GB" altLang="en-US"/>
          </a:p>
        </p:txBody>
      </p:sp>
      <p:grpSp>
        <p:nvGrpSpPr>
          <p:cNvPr id="20484" name="Group 4">
            <a:extLst>
              <a:ext uri="{FF2B5EF4-FFF2-40B4-BE49-F238E27FC236}">
                <a16:creationId xmlns:a16="http://schemas.microsoft.com/office/drawing/2014/main" id="{9C4216E9-A16D-51C4-AA1F-EC6A8660C863}"/>
              </a:ext>
            </a:extLst>
          </p:cNvPr>
          <p:cNvGrpSpPr>
            <a:grpSpLocks/>
          </p:cNvGrpSpPr>
          <p:nvPr/>
        </p:nvGrpSpPr>
        <p:grpSpPr bwMode="auto">
          <a:xfrm>
            <a:off x="30163" y="52388"/>
            <a:ext cx="2255837" cy="1395412"/>
            <a:chOff x="960" y="3168"/>
            <a:chExt cx="1421" cy="879"/>
          </a:xfrm>
        </p:grpSpPr>
        <p:sp>
          <p:nvSpPr>
            <p:cNvPr id="20485" name="Freeform 5">
              <a:extLst>
                <a:ext uri="{FF2B5EF4-FFF2-40B4-BE49-F238E27FC236}">
                  <a16:creationId xmlns:a16="http://schemas.microsoft.com/office/drawing/2014/main" id="{77ABF31E-C974-9BAA-CD35-DEBACEDF2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" y="3168"/>
              <a:ext cx="1421" cy="879"/>
            </a:xfrm>
            <a:custGeom>
              <a:avLst/>
              <a:gdLst>
                <a:gd name="T0" fmla="*/ 5285 w 5685"/>
                <a:gd name="T1" fmla="*/ 3175 h 3516"/>
                <a:gd name="T2" fmla="*/ 5630 w 5685"/>
                <a:gd name="T3" fmla="*/ 3476 h 3516"/>
                <a:gd name="T4" fmla="*/ 5575 w 5685"/>
                <a:gd name="T5" fmla="*/ 3515 h 3516"/>
                <a:gd name="T6" fmla="*/ 5466 w 5685"/>
                <a:gd name="T7" fmla="*/ 3486 h 3516"/>
                <a:gd name="T8" fmla="*/ 5293 w 5685"/>
                <a:gd name="T9" fmla="*/ 3389 h 3516"/>
                <a:gd name="T10" fmla="*/ 5084 w 5685"/>
                <a:gd name="T11" fmla="*/ 3278 h 3516"/>
                <a:gd name="T12" fmla="*/ 4890 w 5685"/>
                <a:gd name="T13" fmla="*/ 3243 h 3516"/>
                <a:gd name="T14" fmla="*/ 4688 w 5685"/>
                <a:gd name="T15" fmla="*/ 3266 h 3516"/>
                <a:gd name="T16" fmla="*/ 4472 w 5685"/>
                <a:gd name="T17" fmla="*/ 3319 h 3516"/>
                <a:gd name="T18" fmla="*/ 4236 w 5685"/>
                <a:gd name="T19" fmla="*/ 3376 h 3516"/>
                <a:gd name="T20" fmla="*/ 3910 w 5685"/>
                <a:gd name="T21" fmla="*/ 3449 h 3516"/>
                <a:gd name="T22" fmla="*/ 3653 w 5685"/>
                <a:gd name="T23" fmla="*/ 3465 h 3516"/>
                <a:gd name="T24" fmla="*/ 3646 w 5685"/>
                <a:gd name="T25" fmla="*/ 3376 h 3516"/>
                <a:gd name="T26" fmla="*/ 3759 w 5685"/>
                <a:gd name="T27" fmla="*/ 3251 h 3516"/>
                <a:gd name="T28" fmla="*/ 3658 w 5685"/>
                <a:gd name="T29" fmla="*/ 3179 h 3516"/>
                <a:gd name="T30" fmla="*/ 3494 w 5685"/>
                <a:gd name="T31" fmla="*/ 3183 h 3516"/>
                <a:gd name="T32" fmla="*/ 3309 w 5685"/>
                <a:gd name="T33" fmla="*/ 3252 h 3516"/>
                <a:gd name="T34" fmla="*/ 3127 w 5685"/>
                <a:gd name="T35" fmla="*/ 3359 h 3516"/>
                <a:gd name="T36" fmla="*/ 2942 w 5685"/>
                <a:gd name="T37" fmla="*/ 3458 h 3516"/>
                <a:gd name="T38" fmla="*/ 2748 w 5685"/>
                <a:gd name="T39" fmla="*/ 3513 h 3516"/>
                <a:gd name="T40" fmla="*/ 2526 w 5685"/>
                <a:gd name="T41" fmla="*/ 3426 h 3516"/>
                <a:gd name="T42" fmla="*/ 2316 w 5685"/>
                <a:gd name="T43" fmla="*/ 3269 h 3516"/>
                <a:gd name="T44" fmla="*/ 2142 w 5685"/>
                <a:gd name="T45" fmla="*/ 3248 h 3516"/>
                <a:gd name="T46" fmla="*/ 1986 w 5685"/>
                <a:gd name="T47" fmla="*/ 3268 h 3516"/>
                <a:gd name="T48" fmla="*/ 1720 w 5685"/>
                <a:gd name="T49" fmla="*/ 3250 h 3516"/>
                <a:gd name="T50" fmla="*/ 1440 w 5685"/>
                <a:gd name="T51" fmla="*/ 3241 h 3516"/>
                <a:gd name="T52" fmla="*/ 1197 w 5685"/>
                <a:gd name="T53" fmla="*/ 3321 h 3516"/>
                <a:gd name="T54" fmla="*/ 955 w 5685"/>
                <a:gd name="T55" fmla="*/ 3423 h 3516"/>
                <a:gd name="T56" fmla="*/ 787 w 5685"/>
                <a:gd name="T57" fmla="*/ 3452 h 3516"/>
                <a:gd name="T58" fmla="*/ 626 w 5685"/>
                <a:gd name="T59" fmla="*/ 3450 h 3516"/>
                <a:gd name="T60" fmla="*/ 68 w 5685"/>
                <a:gd name="T61" fmla="*/ 35 h 3516"/>
                <a:gd name="T62" fmla="*/ 160 w 5685"/>
                <a:gd name="T63" fmla="*/ 78 h 3516"/>
                <a:gd name="T64" fmla="*/ 318 w 5685"/>
                <a:gd name="T65" fmla="*/ 91 h 3516"/>
                <a:gd name="T66" fmla="*/ 494 w 5685"/>
                <a:gd name="T67" fmla="*/ 85 h 3516"/>
                <a:gd name="T68" fmla="*/ 793 w 5685"/>
                <a:gd name="T69" fmla="*/ 193 h 3516"/>
                <a:gd name="T70" fmla="*/ 1119 w 5685"/>
                <a:gd name="T71" fmla="*/ 336 h 3516"/>
                <a:gd name="T72" fmla="*/ 1405 w 5685"/>
                <a:gd name="T73" fmla="*/ 371 h 3516"/>
                <a:gd name="T74" fmla="*/ 1689 w 5685"/>
                <a:gd name="T75" fmla="*/ 342 h 3516"/>
                <a:gd name="T76" fmla="*/ 1965 w 5685"/>
                <a:gd name="T77" fmla="*/ 284 h 3516"/>
                <a:gd name="T78" fmla="*/ 2178 w 5685"/>
                <a:gd name="T79" fmla="*/ 237 h 3516"/>
                <a:gd name="T80" fmla="*/ 2326 w 5685"/>
                <a:gd name="T81" fmla="*/ 255 h 3516"/>
                <a:gd name="T82" fmla="*/ 2436 w 5685"/>
                <a:gd name="T83" fmla="*/ 324 h 3516"/>
                <a:gd name="T84" fmla="*/ 2542 w 5685"/>
                <a:gd name="T85" fmla="*/ 349 h 3516"/>
                <a:gd name="T86" fmla="*/ 2650 w 5685"/>
                <a:gd name="T87" fmla="*/ 362 h 3516"/>
                <a:gd name="T88" fmla="*/ 2763 w 5685"/>
                <a:gd name="T89" fmla="*/ 400 h 3516"/>
                <a:gd name="T90" fmla="*/ 2878 w 5685"/>
                <a:gd name="T91" fmla="*/ 439 h 3516"/>
                <a:gd name="T92" fmla="*/ 3081 w 5685"/>
                <a:gd name="T93" fmla="*/ 416 h 3516"/>
                <a:gd name="T94" fmla="*/ 3307 w 5685"/>
                <a:gd name="T95" fmla="*/ 355 h 3516"/>
                <a:gd name="T96" fmla="*/ 3488 w 5685"/>
                <a:gd name="T97" fmla="*/ 349 h 3516"/>
                <a:gd name="T98" fmla="*/ 3648 w 5685"/>
                <a:gd name="T99" fmla="*/ 379 h 3516"/>
                <a:gd name="T100" fmla="*/ 3778 w 5685"/>
                <a:gd name="T101" fmla="*/ 420 h 3516"/>
                <a:gd name="T102" fmla="*/ 3889 w 5685"/>
                <a:gd name="T103" fmla="*/ 485 h 3516"/>
                <a:gd name="T104" fmla="*/ 3982 w 5685"/>
                <a:gd name="T105" fmla="*/ 741 h 3516"/>
                <a:gd name="T106" fmla="*/ 4096 w 5685"/>
                <a:gd name="T107" fmla="*/ 903 h 3516"/>
                <a:gd name="T108" fmla="*/ 4226 w 5685"/>
                <a:gd name="T109" fmla="*/ 999 h 3516"/>
                <a:gd name="T110" fmla="*/ 4337 w 5685"/>
                <a:gd name="T111" fmla="*/ 1031 h 3516"/>
                <a:gd name="T112" fmla="*/ 4448 w 5685"/>
                <a:gd name="T113" fmla="*/ 1029 h 3516"/>
                <a:gd name="T114" fmla="*/ 4374 w 5685"/>
                <a:gd name="T115" fmla="*/ 1572 h 3516"/>
                <a:gd name="T116" fmla="*/ 4421 w 5685"/>
                <a:gd name="T117" fmla="*/ 1937 h 3516"/>
                <a:gd name="T118" fmla="*/ 4619 w 5685"/>
                <a:gd name="T119" fmla="*/ 2074 h 3516"/>
                <a:gd name="T120" fmla="*/ 4801 w 5685"/>
                <a:gd name="T121" fmla="*/ 2266 h 3516"/>
                <a:gd name="T122" fmla="*/ 4929 w 5685"/>
                <a:gd name="T123" fmla="*/ 2508 h 3516"/>
                <a:gd name="T124" fmla="*/ 5034 w 5685"/>
                <a:gd name="T125" fmla="*/ 2775 h 3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85" h="3516">
                  <a:moveTo>
                    <a:pt x="5059" y="2838"/>
                  </a:moveTo>
                  <a:lnTo>
                    <a:pt x="5090" y="2889"/>
                  </a:lnTo>
                  <a:lnTo>
                    <a:pt x="5120" y="2939"/>
                  </a:lnTo>
                  <a:lnTo>
                    <a:pt x="5152" y="2989"/>
                  </a:lnTo>
                  <a:lnTo>
                    <a:pt x="5183" y="3038"/>
                  </a:lnTo>
                  <a:lnTo>
                    <a:pt x="5217" y="3085"/>
                  </a:lnTo>
                  <a:lnTo>
                    <a:pt x="5250" y="3130"/>
                  </a:lnTo>
                  <a:lnTo>
                    <a:pt x="5285" y="3175"/>
                  </a:lnTo>
                  <a:lnTo>
                    <a:pt x="5322" y="3218"/>
                  </a:lnTo>
                  <a:lnTo>
                    <a:pt x="5360" y="3260"/>
                  </a:lnTo>
                  <a:lnTo>
                    <a:pt x="5400" y="3300"/>
                  </a:lnTo>
                  <a:lnTo>
                    <a:pt x="5441" y="3339"/>
                  </a:lnTo>
                  <a:lnTo>
                    <a:pt x="5486" y="3375"/>
                  </a:lnTo>
                  <a:lnTo>
                    <a:pt x="5532" y="3410"/>
                  </a:lnTo>
                  <a:lnTo>
                    <a:pt x="5581" y="3444"/>
                  </a:lnTo>
                  <a:lnTo>
                    <a:pt x="5630" y="3476"/>
                  </a:lnTo>
                  <a:lnTo>
                    <a:pt x="5685" y="3506"/>
                  </a:lnTo>
                  <a:lnTo>
                    <a:pt x="5668" y="3509"/>
                  </a:lnTo>
                  <a:lnTo>
                    <a:pt x="5652" y="3513"/>
                  </a:lnTo>
                  <a:lnTo>
                    <a:pt x="5635" y="3514"/>
                  </a:lnTo>
                  <a:lnTo>
                    <a:pt x="5620" y="3515"/>
                  </a:lnTo>
                  <a:lnTo>
                    <a:pt x="5605" y="3516"/>
                  </a:lnTo>
                  <a:lnTo>
                    <a:pt x="5589" y="3516"/>
                  </a:lnTo>
                  <a:lnTo>
                    <a:pt x="5575" y="3515"/>
                  </a:lnTo>
                  <a:lnTo>
                    <a:pt x="5559" y="3513"/>
                  </a:lnTo>
                  <a:lnTo>
                    <a:pt x="5546" y="3511"/>
                  </a:lnTo>
                  <a:lnTo>
                    <a:pt x="5532" y="3508"/>
                  </a:lnTo>
                  <a:lnTo>
                    <a:pt x="5519" y="3505"/>
                  </a:lnTo>
                  <a:lnTo>
                    <a:pt x="5506" y="3501"/>
                  </a:lnTo>
                  <a:lnTo>
                    <a:pt x="5491" y="3498"/>
                  </a:lnTo>
                  <a:lnTo>
                    <a:pt x="5480" y="3492"/>
                  </a:lnTo>
                  <a:lnTo>
                    <a:pt x="5466" y="3486"/>
                  </a:lnTo>
                  <a:lnTo>
                    <a:pt x="5454" y="3481"/>
                  </a:lnTo>
                  <a:lnTo>
                    <a:pt x="5432" y="3472"/>
                  </a:lnTo>
                  <a:lnTo>
                    <a:pt x="5410" y="3459"/>
                  </a:lnTo>
                  <a:lnTo>
                    <a:pt x="5389" y="3448"/>
                  </a:lnTo>
                  <a:lnTo>
                    <a:pt x="5366" y="3433"/>
                  </a:lnTo>
                  <a:lnTo>
                    <a:pt x="5342" y="3419"/>
                  </a:lnTo>
                  <a:lnTo>
                    <a:pt x="5318" y="3405"/>
                  </a:lnTo>
                  <a:lnTo>
                    <a:pt x="5293" y="3389"/>
                  </a:lnTo>
                  <a:lnTo>
                    <a:pt x="5269" y="3374"/>
                  </a:lnTo>
                  <a:lnTo>
                    <a:pt x="5243" y="3359"/>
                  </a:lnTo>
                  <a:lnTo>
                    <a:pt x="5218" y="3343"/>
                  </a:lnTo>
                  <a:lnTo>
                    <a:pt x="5192" y="3329"/>
                  </a:lnTo>
                  <a:lnTo>
                    <a:pt x="5166" y="3316"/>
                  </a:lnTo>
                  <a:lnTo>
                    <a:pt x="5139" y="3301"/>
                  </a:lnTo>
                  <a:lnTo>
                    <a:pt x="5111" y="3290"/>
                  </a:lnTo>
                  <a:lnTo>
                    <a:pt x="5084" y="3278"/>
                  </a:lnTo>
                  <a:lnTo>
                    <a:pt x="5058" y="3269"/>
                  </a:lnTo>
                  <a:lnTo>
                    <a:pt x="5034" y="3261"/>
                  </a:lnTo>
                  <a:lnTo>
                    <a:pt x="5010" y="3256"/>
                  </a:lnTo>
                  <a:lnTo>
                    <a:pt x="4986" y="3251"/>
                  </a:lnTo>
                  <a:lnTo>
                    <a:pt x="4962" y="3248"/>
                  </a:lnTo>
                  <a:lnTo>
                    <a:pt x="4938" y="3245"/>
                  </a:lnTo>
                  <a:lnTo>
                    <a:pt x="4915" y="3243"/>
                  </a:lnTo>
                  <a:lnTo>
                    <a:pt x="4890" y="3243"/>
                  </a:lnTo>
                  <a:lnTo>
                    <a:pt x="4866" y="3243"/>
                  </a:lnTo>
                  <a:lnTo>
                    <a:pt x="4841" y="3244"/>
                  </a:lnTo>
                  <a:lnTo>
                    <a:pt x="4816" y="3246"/>
                  </a:lnTo>
                  <a:lnTo>
                    <a:pt x="4791" y="3249"/>
                  </a:lnTo>
                  <a:lnTo>
                    <a:pt x="4766" y="3252"/>
                  </a:lnTo>
                  <a:lnTo>
                    <a:pt x="4741" y="3256"/>
                  </a:lnTo>
                  <a:lnTo>
                    <a:pt x="4714" y="3261"/>
                  </a:lnTo>
                  <a:lnTo>
                    <a:pt x="4688" y="3266"/>
                  </a:lnTo>
                  <a:lnTo>
                    <a:pt x="4662" y="3271"/>
                  </a:lnTo>
                  <a:lnTo>
                    <a:pt x="4636" y="3277"/>
                  </a:lnTo>
                  <a:lnTo>
                    <a:pt x="4610" y="3284"/>
                  </a:lnTo>
                  <a:lnTo>
                    <a:pt x="4582" y="3291"/>
                  </a:lnTo>
                  <a:lnTo>
                    <a:pt x="4556" y="3298"/>
                  </a:lnTo>
                  <a:lnTo>
                    <a:pt x="4529" y="3304"/>
                  </a:lnTo>
                  <a:lnTo>
                    <a:pt x="4501" y="3312"/>
                  </a:lnTo>
                  <a:lnTo>
                    <a:pt x="4472" y="3319"/>
                  </a:lnTo>
                  <a:lnTo>
                    <a:pt x="4444" y="3327"/>
                  </a:lnTo>
                  <a:lnTo>
                    <a:pt x="4415" y="3335"/>
                  </a:lnTo>
                  <a:lnTo>
                    <a:pt x="4387" y="3342"/>
                  </a:lnTo>
                  <a:lnTo>
                    <a:pt x="4357" y="3349"/>
                  </a:lnTo>
                  <a:lnTo>
                    <a:pt x="4328" y="3357"/>
                  </a:lnTo>
                  <a:lnTo>
                    <a:pt x="4297" y="3364"/>
                  </a:lnTo>
                  <a:lnTo>
                    <a:pt x="4267" y="3369"/>
                  </a:lnTo>
                  <a:lnTo>
                    <a:pt x="4236" y="3376"/>
                  </a:lnTo>
                  <a:lnTo>
                    <a:pt x="4204" y="3382"/>
                  </a:lnTo>
                  <a:lnTo>
                    <a:pt x="4156" y="3390"/>
                  </a:lnTo>
                  <a:lnTo>
                    <a:pt x="4110" y="3400"/>
                  </a:lnTo>
                  <a:lnTo>
                    <a:pt x="4067" y="3410"/>
                  </a:lnTo>
                  <a:lnTo>
                    <a:pt x="4025" y="3419"/>
                  </a:lnTo>
                  <a:lnTo>
                    <a:pt x="3985" y="3431"/>
                  </a:lnTo>
                  <a:lnTo>
                    <a:pt x="3947" y="3440"/>
                  </a:lnTo>
                  <a:lnTo>
                    <a:pt x="3910" y="3449"/>
                  </a:lnTo>
                  <a:lnTo>
                    <a:pt x="3874" y="3456"/>
                  </a:lnTo>
                  <a:lnTo>
                    <a:pt x="3840" y="3464"/>
                  </a:lnTo>
                  <a:lnTo>
                    <a:pt x="3806" y="3469"/>
                  </a:lnTo>
                  <a:lnTo>
                    <a:pt x="3773" y="3473"/>
                  </a:lnTo>
                  <a:lnTo>
                    <a:pt x="3743" y="3475"/>
                  </a:lnTo>
                  <a:lnTo>
                    <a:pt x="3712" y="3474"/>
                  </a:lnTo>
                  <a:lnTo>
                    <a:pt x="3682" y="3472"/>
                  </a:lnTo>
                  <a:lnTo>
                    <a:pt x="3653" y="3465"/>
                  </a:lnTo>
                  <a:lnTo>
                    <a:pt x="3626" y="3456"/>
                  </a:lnTo>
                  <a:lnTo>
                    <a:pt x="3611" y="3449"/>
                  </a:lnTo>
                  <a:lnTo>
                    <a:pt x="3604" y="3439"/>
                  </a:lnTo>
                  <a:lnTo>
                    <a:pt x="3603" y="3428"/>
                  </a:lnTo>
                  <a:lnTo>
                    <a:pt x="3608" y="3416"/>
                  </a:lnTo>
                  <a:lnTo>
                    <a:pt x="3617" y="3405"/>
                  </a:lnTo>
                  <a:lnTo>
                    <a:pt x="3629" y="3390"/>
                  </a:lnTo>
                  <a:lnTo>
                    <a:pt x="3646" y="3376"/>
                  </a:lnTo>
                  <a:lnTo>
                    <a:pt x="3663" y="3361"/>
                  </a:lnTo>
                  <a:lnTo>
                    <a:pt x="3682" y="3345"/>
                  </a:lnTo>
                  <a:lnTo>
                    <a:pt x="3701" y="3329"/>
                  </a:lnTo>
                  <a:lnTo>
                    <a:pt x="3718" y="3314"/>
                  </a:lnTo>
                  <a:lnTo>
                    <a:pt x="3733" y="3296"/>
                  </a:lnTo>
                  <a:lnTo>
                    <a:pt x="3747" y="3282"/>
                  </a:lnTo>
                  <a:lnTo>
                    <a:pt x="3754" y="3266"/>
                  </a:lnTo>
                  <a:lnTo>
                    <a:pt x="3759" y="3251"/>
                  </a:lnTo>
                  <a:lnTo>
                    <a:pt x="3758" y="3235"/>
                  </a:lnTo>
                  <a:lnTo>
                    <a:pt x="3751" y="3223"/>
                  </a:lnTo>
                  <a:lnTo>
                    <a:pt x="3743" y="3211"/>
                  </a:lnTo>
                  <a:lnTo>
                    <a:pt x="3729" y="3203"/>
                  </a:lnTo>
                  <a:lnTo>
                    <a:pt x="3715" y="3194"/>
                  </a:lnTo>
                  <a:lnTo>
                    <a:pt x="3699" y="3187"/>
                  </a:lnTo>
                  <a:lnTo>
                    <a:pt x="3678" y="3183"/>
                  </a:lnTo>
                  <a:lnTo>
                    <a:pt x="3658" y="3179"/>
                  </a:lnTo>
                  <a:lnTo>
                    <a:pt x="3637" y="3177"/>
                  </a:lnTo>
                  <a:lnTo>
                    <a:pt x="3616" y="3176"/>
                  </a:lnTo>
                  <a:lnTo>
                    <a:pt x="3593" y="3175"/>
                  </a:lnTo>
                  <a:lnTo>
                    <a:pt x="3571" y="3175"/>
                  </a:lnTo>
                  <a:lnTo>
                    <a:pt x="3550" y="3176"/>
                  </a:lnTo>
                  <a:lnTo>
                    <a:pt x="3530" y="3178"/>
                  </a:lnTo>
                  <a:lnTo>
                    <a:pt x="3511" y="3180"/>
                  </a:lnTo>
                  <a:lnTo>
                    <a:pt x="3494" y="3183"/>
                  </a:lnTo>
                  <a:lnTo>
                    <a:pt x="3479" y="3186"/>
                  </a:lnTo>
                  <a:lnTo>
                    <a:pt x="3454" y="3193"/>
                  </a:lnTo>
                  <a:lnTo>
                    <a:pt x="3429" y="3202"/>
                  </a:lnTo>
                  <a:lnTo>
                    <a:pt x="3404" y="3210"/>
                  </a:lnTo>
                  <a:lnTo>
                    <a:pt x="3380" y="3220"/>
                  </a:lnTo>
                  <a:lnTo>
                    <a:pt x="3356" y="3229"/>
                  </a:lnTo>
                  <a:lnTo>
                    <a:pt x="3333" y="3242"/>
                  </a:lnTo>
                  <a:lnTo>
                    <a:pt x="3309" y="3252"/>
                  </a:lnTo>
                  <a:lnTo>
                    <a:pt x="3286" y="3266"/>
                  </a:lnTo>
                  <a:lnTo>
                    <a:pt x="3262" y="3277"/>
                  </a:lnTo>
                  <a:lnTo>
                    <a:pt x="3239" y="3291"/>
                  </a:lnTo>
                  <a:lnTo>
                    <a:pt x="3216" y="3304"/>
                  </a:lnTo>
                  <a:lnTo>
                    <a:pt x="3194" y="3318"/>
                  </a:lnTo>
                  <a:lnTo>
                    <a:pt x="3171" y="3332"/>
                  </a:lnTo>
                  <a:lnTo>
                    <a:pt x="3149" y="3344"/>
                  </a:lnTo>
                  <a:lnTo>
                    <a:pt x="3127" y="3359"/>
                  </a:lnTo>
                  <a:lnTo>
                    <a:pt x="3104" y="3373"/>
                  </a:lnTo>
                  <a:lnTo>
                    <a:pt x="3081" y="3386"/>
                  </a:lnTo>
                  <a:lnTo>
                    <a:pt x="3058" y="3399"/>
                  </a:lnTo>
                  <a:lnTo>
                    <a:pt x="3035" y="3411"/>
                  </a:lnTo>
                  <a:lnTo>
                    <a:pt x="3012" y="3425"/>
                  </a:lnTo>
                  <a:lnTo>
                    <a:pt x="2989" y="3436"/>
                  </a:lnTo>
                  <a:lnTo>
                    <a:pt x="2966" y="3448"/>
                  </a:lnTo>
                  <a:lnTo>
                    <a:pt x="2942" y="3458"/>
                  </a:lnTo>
                  <a:lnTo>
                    <a:pt x="2920" y="3468"/>
                  </a:lnTo>
                  <a:lnTo>
                    <a:pt x="2896" y="3478"/>
                  </a:lnTo>
                  <a:lnTo>
                    <a:pt x="2872" y="3486"/>
                  </a:lnTo>
                  <a:lnTo>
                    <a:pt x="2847" y="3493"/>
                  </a:lnTo>
                  <a:lnTo>
                    <a:pt x="2823" y="3500"/>
                  </a:lnTo>
                  <a:lnTo>
                    <a:pt x="2798" y="3505"/>
                  </a:lnTo>
                  <a:lnTo>
                    <a:pt x="2773" y="3509"/>
                  </a:lnTo>
                  <a:lnTo>
                    <a:pt x="2748" y="3513"/>
                  </a:lnTo>
                  <a:lnTo>
                    <a:pt x="2722" y="3514"/>
                  </a:lnTo>
                  <a:lnTo>
                    <a:pt x="2690" y="3511"/>
                  </a:lnTo>
                  <a:lnTo>
                    <a:pt x="2660" y="3506"/>
                  </a:lnTo>
                  <a:lnTo>
                    <a:pt x="2632" y="3496"/>
                  </a:lnTo>
                  <a:lnTo>
                    <a:pt x="2605" y="3482"/>
                  </a:lnTo>
                  <a:lnTo>
                    <a:pt x="2578" y="3465"/>
                  </a:lnTo>
                  <a:lnTo>
                    <a:pt x="2552" y="3447"/>
                  </a:lnTo>
                  <a:lnTo>
                    <a:pt x="2526" y="3426"/>
                  </a:lnTo>
                  <a:lnTo>
                    <a:pt x="2501" y="3405"/>
                  </a:lnTo>
                  <a:lnTo>
                    <a:pt x="2475" y="3383"/>
                  </a:lnTo>
                  <a:lnTo>
                    <a:pt x="2450" y="3360"/>
                  </a:lnTo>
                  <a:lnTo>
                    <a:pt x="2424" y="3339"/>
                  </a:lnTo>
                  <a:lnTo>
                    <a:pt x="2398" y="3318"/>
                  </a:lnTo>
                  <a:lnTo>
                    <a:pt x="2370" y="3299"/>
                  </a:lnTo>
                  <a:lnTo>
                    <a:pt x="2344" y="3282"/>
                  </a:lnTo>
                  <a:lnTo>
                    <a:pt x="2316" y="3269"/>
                  </a:lnTo>
                  <a:lnTo>
                    <a:pt x="2285" y="3258"/>
                  </a:lnTo>
                  <a:lnTo>
                    <a:pt x="2260" y="3251"/>
                  </a:lnTo>
                  <a:lnTo>
                    <a:pt x="2237" y="3249"/>
                  </a:lnTo>
                  <a:lnTo>
                    <a:pt x="2217" y="3245"/>
                  </a:lnTo>
                  <a:lnTo>
                    <a:pt x="2196" y="3244"/>
                  </a:lnTo>
                  <a:lnTo>
                    <a:pt x="2178" y="3244"/>
                  </a:lnTo>
                  <a:lnTo>
                    <a:pt x="2159" y="3245"/>
                  </a:lnTo>
                  <a:lnTo>
                    <a:pt x="2142" y="3248"/>
                  </a:lnTo>
                  <a:lnTo>
                    <a:pt x="2125" y="3250"/>
                  </a:lnTo>
                  <a:lnTo>
                    <a:pt x="2106" y="3252"/>
                  </a:lnTo>
                  <a:lnTo>
                    <a:pt x="2088" y="3254"/>
                  </a:lnTo>
                  <a:lnTo>
                    <a:pt x="2070" y="3258"/>
                  </a:lnTo>
                  <a:lnTo>
                    <a:pt x="2051" y="3261"/>
                  </a:lnTo>
                  <a:lnTo>
                    <a:pt x="2031" y="3265"/>
                  </a:lnTo>
                  <a:lnTo>
                    <a:pt x="2009" y="3267"/>
                  </a:lnTo>
                  <a:lnTo>
                    <a:pt x="1986" y="3268"/>
                  </a:lnTo>
                  <a:lnTo>
                    <a:pt x="1960" y="3269"/>
                  </a:lnTo>
                  <a:lnTo>
                    <a:pt x="1929" y="3269"/>
                  </a:lnTo>
                  <a:lnTo>
                    <a:pt x="1896" y="3268"/>
                  </a:lnTo>
                  <a:lnTo>
                    <a:pt x="1863" y="3265"/>
                  </a:lnTo>
                  <a:lnTo>
                    <a:pt x="1828" y="3261"/>
                  </a:lnTo>
                  <a:lnTo>
                    <a:pt x="1792" y="3258"/>
                  </a:lnTo>
                  <a:lnTo>
                    <a:pt x="1756" y="3253"/>
                  </a:lnTo>
                  <a:lnTo>
                    <a:pt x="1720" y="3250"/>
                  </a:lnTo>
                  <a:lnTo>
                    <a:pt x="1682" y="3246"/>
                  </a:lnTo>
                  <a:lnTo>
                    <a:pt x="1647" y="3242"/>
                  </a:lnTo>
                  <a:lnTo>
                    <a:pt x="1609" y="3238"/>
                  </a:lnTo>
                  <a:lnTo>
                    <a:pt x="1574" y="3236"/>
                  </a:lnTo>
                  <a:lnTo>
                    <a:pt x="1539" y="3235"/>
                  </a:lnTo>
                  <a:lnTo>
                    <a:pt x="1505" y="3235"/>
                  </a:lnTo>
                  <a:lnTo>
                    <a:pt x="1471" y="3237"/>
                  </a:lnTo>
                  <a:lnTo>
                    <a:pt x="1440" y="3241"/>
                  </a:lnTo>
                  <a:lnTo>
                    <a:pt x="1409" y="3246"/>
                  </a:lnTo>
                  <a:lnTo>
                    <a:pt x="1378" y="3253"/>
                  </a:lnTo>
                  <a:lnTo>
                    <a:pt x="1348" y="3262"/>
                  </a:lnTo>
                  <a:lnTo>
                    <a:pt x="1318" y="3273"/>
                  </a:lnTo>
                  <a:lnTo>
                    <a:pt x="1288" y="3284"/>
                  </a:lnTo>
                  <a:lnTo>
                    <a:pt x="1257" y="3296"/>
                  </a:lnTo>
                  <a:lnTo>
                    <a:pt x="1226" y="3309"/>
                  </a:lnTo>
                  <a:lnTo>
                    <a:pt x="1197" y="3321"/>
                  </a:lnTo>
                  <a:lnTo>
                    <a:pt x="1166" y="3335"/>
                  </a:lnTo>
                  <a:lnTo>
                    <a:pt x="1135" y="3349"/>
                  </a:lnTo>
                  <a:lnTo>
                    <a:pt x="1107" y="3362"/>
                  </a:lnTo>
                  <a:lnTo>
                    <a:pt x="1076" y="3376"/>
                  </a:lnTo>
                  <a:lnTo>
                    <a:pt x="1045" y="3389"/>
                  </a:lnTo>
                  <a:lnTo>
                    <a:pt x="1015" y="3401"/>
                  </a:lnTo>
                  <a:lnTo>
                    <a:pt x="986" y="3412"/>
                  </a:lnTo>
                  <a:lnTo>
                    <a:pt x="955" y="3423"/>
                  </a:lnTo>
                  <a:lnTo>
                    <a:pt x="925" y="3433"/>
                  </a:lnTo>
                  <a:lnTo>
                    <a:pt x="906" y="3436"/>
                  </a:lnTo>
                  <a:lnTo>
                    <a:pt x="887" y="3441"/>
                  </a:lnTo>
                  <a:lnTo>
                    <a:pt x="868" y="3444"/>
                  </a:lnTo>
                  <a:lnTo>
                    <a:pt x="847" y="3448"/>
                  </a:lnTo>
                  <a:lnTo>
                    <a:pt x="827" y="3450"/>
                  </a:lnTo>
                  <a:lnTo>
                    <a:pt x="808" y="3451"/>
                  </a:lnTo>
                  <a:lnTo>
                    <a:pt x="787" y="3452"/>
                  </a:lnTo>
                  <a:lnTo>
                    <a:pt x="768" y="3452"/>
                  </a:lnTo>
                  <a:lnTo>
                    <a:pt x="747" y="3453"/>
                  </a:lnTo>
                  <a:lnTo>
                    <a:pt x="726" y="3452"/>
                  </a:lnTo>
                  <a:lnTo>
                    <a:pt x="705" y="3452"/>
                  </a:lnTo>
                  <a:lnTo>
                    <a:pt x="686" y="3452"/>
                  </a:lnTo>
                  <a:lnTo>
                    <a:pt x="665" y="3451"/>
                  </a:lnTo>
                  <a:lnTo>
                    <a:pt x="645" y="3450"/>
                  </a:lnTo>
                  <a:lnTo>
                    <a:pt x="626" y="3450"/>
                  </a:lnTo>
                  <a:lnTo>
                    <a:pt x="606" y="3449"/>
                  </a:lnTo>
                  <a:lnTo>
                    <a:pt x="0" y="0"/>
                  </a:lnTo>
                  <a:lnTo>
                    <a:pt x="11" y="6"/>
                  </a:lnTo>
                  <a:lnTo>
                    <a:pt x="23" y="11"/>
                  </a:lnTo>
                  <a:lnTo>
                    <a:pt x="35" y="17"/>
                  </a:lnTo>
                  <a:lnTo>
                    <a:pt x="45" y="23"/>
                  </a:lnTo>
                  <a:lnTo>
                    <a:pt x="58" y="30"/>
                  </a:lnTo>
                  <a:lnTo>
                    <a:pt x="68" y="35"/>
                  </a:lnTo>
                  <a:lnTo>
                    <a:pt x="81" y="41"/>
                  </a:lnTo>
                  <a:lnTo>
                    <a:pt x="91" y="48"/>
                  </a:lnTo>
                  <a:lnTo>
                    <a:pt x="104" y="53"/>
                  </a:lnTo>
                  <a:lnTo>
                    <a:pt x="114" y="58"/>
                  </a:lnTo>
                  <a:lnTo>
                    <a:pt x="126" y="64"/>
                  </a:lnTo>
                  <a:lnTo>
                    <a:pt x="138" y="69"/>
                  </a:lnTo>
                  <a:lnTo>
                    <a:pt x="149" y="74"/>
                  </a:lnTo>
                  <a:lnTo>
                    <a:pt x="160" y="78"/>
                  </a:lnTo>
                  <a:lnTo>
                    <a:pt x="174" y="81"/>
                  </a:lnTo>
                  <a:lnTo>
                    <a:pt x="185" y="84"/>
                  </a:lnTo>
                  <a:lnTo>
                    <a:pt x="208" y="89"/>
                  </a:lnTo>
                  <a:lnTo>
                    <a:pt x="230" y="91"/>
                  </a:lnTo>
                  <a:lnTo>
                    <a:pt x="252" y="93"/>
                  </a:lnTo>
                  <a:lnTo>
                    <a:pt x="274" y="93"/>
                  </a:lnTo>
                  <a:lnTo>
                    <a:pt x="297" y="92"/>
                  </a:lnTo>
                  <a:lnTo>
                    <a:pt x="318" y="91"/>
                  </a:lnTo>
                  <a:lnTo>
                    <a:pt x="340" y="90"/>
                  </a:lnTo>
                  <a:lnTo>
                    <a:pt x="363" y="88"/>
                  </a:lnTo>
                  <a:lnTo>
                    <a:pt x="384" y="85"/>
                  </a:lnTo>
                  <a:lnTo>
                    <a:pt x="406" y="84"/>
                  </a:lnTo>
                  <a:lnTo>
                    <a:pt x="428" y="83"/>
                  </a:lnTo>
                  <a:lnTo>
                    <a:pt x="449" y="83"/>
                  </a:lnTo>
                  <a:lnTo>
                    <a:pt x="471" y="84"/>
                  </a:lnTo>
                  <a:lnTo>
                    <a:pt x="494" y="85"/>
                  </a:lnTo>
                  <a:lnTo>
                    <a:pt x="515" y="89"/>
                  </a:lnTo>
                  <a:lnTo>
                    <a:pt x="538" y="94"/>
                  </a:lnTo>
                  <a:lnTo>
                    <a:pt x="583" y="107"/>
                  </a:lnTo>
                  <a:lnTo>
                    <a:pt x="627" y="123"/>
                  </a:lnTo>
                  <a:lnTo>
                    <a:pt x="669" y="139"/>
                  </a:lnTo>
                  <a:lnTo>
                    <a:pt x="711" y="156"/>
                  </a:lnTo>
                  <a:lnTo>
                    <a:pt x="751" y="174"/>
                  </a:lnTo>
                  <a:lnTo>
                    <a:pt x="793" y="193"/>
                  </a:lnTo>
                  <a:lnTo>
                    <a:pt x="833" y="213"/>
                  </a:lnTo>
                  <a:lnTo>
                    <a:pt x="871" y="232"/>
                  </a:lnTo>
                  <a:lnTo>
                    <a:pt x="912" y="251"/>
                  </a:lnTo>
                  <a:lnTo>
                    <a:pt x="952" y="270"/>
                  </a:lnTo>
                  <a:lnTo>
                    <a:pt x="993" y="288"/>
                  </a:lnTo>
                  <a:lnTo>
                    <a:pt x="1035" y="306"/>
                  </a:lnTo>
                  <a:lnTo>
                    <a:pt x="1076" y="322"/>
                  </a:lnTo>
                  <a:lnTo>
                    <a:pt x="1119" y="336"/>
                  </a:lnTo>
                  <a:lnTo>
                    <a:pt x="1162" y="349"/>
                  </a:lnTo>
                  <a:lnTo>
                    <a:pt x="1208" y="359"/>
                  </a:lnTo>
                  <a:lnTo>
                    <a:pt x="1235" y="364"/>
                  </a:lnTo>
                  <a:lnTo>
                    <a:pt x="1266" y="369"/>
                  </a:lnTo>
                  <a:lnTo>
                    <a:pt x="1298" y="371"/>
                  </a:lnTo>
                  <a:lnTo>
                    <a:pt x="1332" y="372"/>
                  </a:lnTo>
                  <a:lnTo>
                    <a:pt x="1368" y="372"/>
                  </a:lnTo>
                  <a:lnTo>
                    <a:pt x="1405" y="371"/>
                  </a:lnTo>
                  <a:lnTo>
                    <a:pt x="1441" y="370"/>
                  </a:lnTo>
                  <a:lnTo>
                    <a:pt x="1480" y="366"/>
                  </a:lnTo>
                  <a:lnTo>
                    <a:pt x="1516" y="364"/>
                  </a:lnTo>
                  <a:lnTo>
                    <a:pt x="1554" y="359"/>
                  </a:lnTo>
                  <a:lnTo>
                    <a:pt x="1589" y="356"/>
                  </a:lnTo>
                  <a:lnTo>
                    <a:pt x="1624" y="353"/>
                  </a:lnTo>
                  <a:lnTo>
                    <a:pt x="1657" y="348"/>
                  </a:lnTo>
                  <a:lnTo>
                    <a:pt x="1689" y="342"/>
                  </a:lnTo>
                  <a:lnTo>
                    <a:pt x="1717" y="338"/>
                  </a:lnTo>
                  <a:lnTo>
                    <a:pt x="1744" y="333"/>
                  </a:lnTo>
                  <a:lnTo>
                    <a:pt x="1789" y="325"/>
                  </a:lnTo>
                  <a:lnTo>
                    <a:pt x="1831" y="316"/>
                  </a:lnTo>
                  <a:lnTo>
                    <a:pt x="1869" y="308"/>
                  </a:lnTo>
                  <a:lnTo>
                    <a:pt x="1904" y="300"/>
                  </a:lnTo>
                  <a:lnTo>
                    <a:pt x="1936" y="291"/>
                  </a:lnTo>
                  <a:lnTo>
                    <a:pt x="1965" y="284"/>
                  </a:lnTo>
                  <a:lnTo>
                    <a:pt x="1994" y="276"/>
                  </a:lnTo>
                  <a:lnTo>
                    <a:pt x="2020" y="268"/>
                  </a:lnTo>
                  <a:lnTo>
                    <a:pt x="2046" y="263"/>
                  </a:lnTo>
                  <a:lnTo>
                    <a:pt x="2072" y="256"/>
                  </a:lnTo>
                  <a:lnTo>
                    <a:pt x="2097" y="250"/>
                  </a:lnTo>
                  <a:lnTo>
                    <a:pt x="2123" y="245"/>
                  </a:lnTo>
                  <a:lnTo>
                    <a:pt x="2151" y="240"/>
                  </a:lnTo>
                  <a:lnTo>
                    <a:pt x="2178" y="237"/>
                  </a:lnTo>
                  <a:lnTo>
                    <a:pt x="2209" y="233"/>
                  </a:lnTo>
                  <a:lnTo>
                    <a:pt x="2242" y="230"/>
                  </a:lnTo>
                  <a:lnTo>
                    <a:pt x="2255" y="230"/>
                  </a:lnTo>
                  <a:lnTo>
                    <a:pt x="2271" y="232"/>
                  </a:lnTo>
                  <a:lnTo>
                    <a:pt x="2285" y="235"/>
                  </a:lnTo>
                  <a:lnTo>
                    <a:pt x="2297" y="240"/>
                  </a:lnTo>
                  <a:lnTo>
                    <a:pt x="2312" y="247"/>
                  </a:lnTo>
                  <a:lnTo>
                    <a:pt x="2326" y="255"/>
                  </a:lnTo>
                  <a:lnTo>
                    <a:pt x="2340" y="263"/>
                  </a:lnTo>
                  <a:lnTo>
                    <a:pt x="2353" y="272"/>
                  </a:lnTo>
                  <a:lnTo>
                    <a:pt x="2367" y="282"/>
                  </a:lnTo>
                  <a:lnTo>
                    <a:pt x="2381" y="290"/>
                  </a:lnTo>
                  <a:lnTo>
                    <a:pt x="2393" y="300"/>
                  </a:lnTo>
                  <a:lnTo>
                    <a:pt x="2408" y="308"/>
                  </a:lnTo>
                  <a:lnTo>
                    <a:pt x="2421" y="316"/>
                  </a:lnTo>
                  <a:lnTo>
                    <a:pt x="2436" y="324"/>
                  </a:lnTo>
                  <a:lnTo>
                    <a:pt x="2450" y="331"/>
                  </a:lnTo>
                  <a:lnTo>
                    <a:pt x="2464" y="334"/>
                  </a:lnTo>
                  <a:lnTo>
                    <a:pt x="2477" y="338"/>
                  </a:lnTo>
                  <a:lnTo>
                    <a:pt x="2490" y="341"/>
                  </a:lnTo>
                  <a:lnTo>
                    <a:pt x="2503" y="344"/>
                  </a:lnTo>
                  <a:lnTo>
                    <a:pt x="2516" y="346"/>
                  </a:lnTo>
                  <a:lnTo>
                    <a:pt x="2530" y="347"/>
                  </a:lnTo>
                  <a:lnTo>
                    <a:pt x="2542" y="349"/>
                  </a:lnTo>
                  <a:lnTo>
                    <a:pt x="2557" y="350"/>
                  </a:lnTo>
                  <a:lnTo>
                    <a:pt x="2569" y="351"/>
                  </a:lnTo>
                  <a:lnTo>
                    <a:pt x="2583" y="354"/>
                  </a:lnTo>
                  <a:lnTo>
                    <a:pt x="2597" y="354"/>
                  </a:lnTo>
                  <a:lnTo>
                    <a:pt x="2609" y="356"/>
                  </a:lnTo>
                  <a:lnTo>
                    <a:pt x="2624" y="357"/>
                  </a:lnTo>
                  <a:lnTo>
                    <a:pt x="2636" y="359"/>
                  </a:lnTo>
                  <a:lnTo>
                    <a:pt x="2650" y="362"/>
                  </a:lnTo>
                  <a:lnTo>
                    <a:pt x="2663" y="365"/>
                  </a:lnTo>
                  <a:lnTo>
                    <a:pt x="2676" y="369"/>
                  </a:lnTo>
                  <a:lnTo>
                    <a:pt x="2691" y="373"/>
                  </a:lnTo>
                  <a:lnTo>
                    <a:pt x="2706" y="378"/>
                  </a:lnTo>
                  <a:lnTo>
                    <a:pt x="2721" y="383"/>
                  </a:lnTo>
                  <a:lnTo>
                    <a:pt x="2734" y="389"/>
                  </a:lnTo>
                  <a:lnTo>
                    <a:pt x="2749" y="395"/>
                  </a:lnTo>
                  <a:lnTo>
                    <a:pt x="2763" y="400"/>
                  </a:lnTo>
                  <a:lnTo>
                    <a:pt x="2776" y="406"/>
                  </a:lnTo>
                  <a:lnTo>
                    <a:pt x="2791" y="413"/>
                  </a:lnTo>
                  <a:lnTo>
                    <a:pt x="2805" y="419"/>
                  </a:lnTo>
                  <a:lnTo>
                    <a:pt x="2820" y="423"/>
                  </a:lnTo>
                  <a:lnTo>
                    <a:pt x="2834" y="428"/>
                  </a:lnTo>
                  <a:lnTo>
                    <a:pt x="2848" y="432"/>
                  </a:lnTo>
                  <a:lnTo>
                    <a:pt x="2864" y="436"/>
                  </a:lnTo>
                  <a:lnTo>
                    <a:pt x="2878" y="439"/>
                  </a:lnTo>
                  <a:lnTo>
                    <a:pt x="2893" y="440"/>
                  </a:lnTo>
                  <a:lnTo>
                    <a:pt x="2909" y="441"/>
                  </a:lnTo>
                  <a:lnTo>
                    <a:pt x="2939" y="441"/>
                  </a:lnTo>
                  <a:lnTo>
                    <a:pt x="2966" y="439"/>
                  </a:lnTo>
                  <a:lnTo>
                    <a:pt x="2995" y="435"/>
                  </a:lnTo>
                  <a:lnTo>
                    <a:pt x="3024" y="430"/>
                  </a:lnTo>
                  <a:lnTo>
                    <a:pt x="3053" y="423"/>
                  </a:lnTo>
                  <a:lnTo>
                    <a:pt x="3081" y="416"/>
                  </a:lnTo>
                  <a:lnTo>
                    <a:pt x="3108" y="408"/>
                  </a:lnTo>
                  <a:lnTo>
                    <a:pt x="3137" y="400"/>
                  </a:lnTo>
                  <a:lnTo>
                    <a:pt x="3165" y="392"/>
                  </a:lnTo>
                  <a:lnTo>
                    <a:pt x="3194" y="383"/>
                  </a:lnTo>
                  <a:lnTo>
                    <a:pt x="3222" y="377"/>
                  </a:lnTo>
                  <a:lnTo>
                    <a:pt x="3249" y="369"/>
                  </a:lnTo>
                  <a:lnTo>
                    <a:pt x="3279" y="362"/>
                  </a:lnTo>
                  <a:lnTo>
                    <a:pt x="3307" y="355"/>
                  </a:lnTo>
                  <a:lnTo>
                    <a:pt x="3336" y="351"/>
                  </a:lnTo>
                  <a:lnTo>
                    <a:pt x="3365" y="348"/>
                  </a:lnTo>
                  <a:lnTo>
                    <a:pt x="3386" y="347"/>
                  </a:lnTo>
                  <a:lnTo>
                    <a:pt x="3408" y="346"/>
                  </a:lnTo>
                  <a:lnTo>
                    <a:pt x="3428" y="346"/>
                  </a:lnTo>
                  <a:lnTo>
                    <a:pt x="3447" y="346"/>
                  </a:lnTo>
                  <a:lnTo>
                    <a:pt x="3468" y="347"/>
                  </a:lnTo>
                  <a:lnTo>
                    <a:pt x="3488" y="349"/>
                  </a:lnTo>
                  <a:lnTo>
                    <a:pt x="3509" y="351"/>
                  </a:lnTo>
                  <a:lnTo>
                    <a:pt x="3528" y="354"/>
                  </a:lnTo>
                  <a:lnTo>
                    <a:pt x="3549" y="356"/>
                  </a:lnTo>
                  <a:lnTo>
                    <a:pt x="3568" y="361"/>
                  </a:lnTo>
                  <a:lnTo>
                    <a:pt x="3587" y="364"/>
                  </a:lnTo>
                  <a:lnTo>
                    <a:pt x="3607" y="369"/>
                  </a:lnTo>
                  <a:lnTo>
                    <a:pt x="3628" y="374"/>
                  </a:lnTo>
                  <a:lnTo>
                    <a:pt x="3648" y="379"/>
                  </a:lnTo>
                  <a:lnTo>
                    <a:pt x="3667" y="384"/>
                  </a:lnTo>
                  <a:lnTo>
                    <a:pt x="3687" y="390"/>
                  </a:lnTo>
                  <a:lnTo>
                    <a:pt x="3702" y="395"/>
                  </a:lnTo>
                  <a:lnTo>
                    <a:pt x="3717" y="399"/>
                  </a:lnTo>
                  <a:lnTo>
                    <a:pt x="3732" y="404"/>
                  </a:lnTo>
                  <a:lnTo>
                    <a:pt x="3749" y="408"/>
                  </a:lnTo>
                  <a:lnTo>
                    <a:pt x="3764" y="414"/>
                  </a:lnTo>
                  <a:lnTo>
                    <a:pt x="3778" y="420"/>
                  </a:lnTo>
                  <a:lnTo>
                    <a:pt x="3794" y="425"/>
                  </a:lnTo>
                  <a:lnTo>
                    <a:pt x="3809" y="432"/>
                  </a:lnTo>
                  <a:lnTo>
                    <a:pt x="3824" y="440"/>
                  </a:lnTo>
                  <a:lnTo>
                    <a:pt x="3839" y="447"/>
                  </a:lnTo>
                  <a:lnTo>
                    <a:pt x="3851" y="455"/>
                  </a:lnTo>
                  <a:lnTo>
                    <a:pt x="3865" y="465"/>
                  </a:lnTo>
                  <a:lnTo>
                    <a:pt x="3876" y="474"/>
                  </a:lnTo>
                  <a:lnTo>
                    <a:pt x="3889" y="485"/>
                  </a:lnTo>
                  <a:lnTo>
                    <a:pt x="3898" y="496"/>
                  </a:lnTo>
                  <a:lnTo>
                    <a:pt x="3908" y="508"/>
                  </a:lnTo>
                  <a:lnTo>
                    <a:pt x="3927" y="543"/>
                  </a:lnTo>
                  <a:lnTo>
                    <a:pt x="3942" y="581"/>
                  </a:lnTo>
                  <a:lnTo>
                    <a:pt x="3954" y="620"/>
                  </a:lnTo>
                  <a:lnTo>
                    <a:pt x="3963" y="660"/>
                  </a:lnTo>
                  <a:lnTo>
                    <a:pt x="3972" y="701"/>
                  </a:lnTo>
                  <a:lnTo>
                    <a:pt x="3982" y="741"/>
                  </a:lnTo>
                  <a:lnTo>
                    <a:pt x="3997" y="778"/>
                  </a:lnTo>
                  <a:lnTo>
                    <a:pt x="4016" y="812"/>
                  </a:lnTo>
                  <a:lnTo>
                    <a:pt x="4029" y="829"/>
                  </a:lnTo>
                  <a:lnTo>
                    <a:pt x="4040" y="844"/>
                  </a:lnTo>
                  <a:lnTo>
                    <a:pt x="4054" y="860"/>
                  </a:lnTo>
                  <a:lnTo>
                    <a:pt x="4066" y="875"/>
                  </a:lnTo>
                  <a:lnTo>
                    <a:pt x="4081" y="890"/>
                  </a:lnTo>
                  <a:lnTo>
                    <a:pt x="4096" y="903"/>
                  </a:lnTo>
                  <a:lnTo>
                    <a:pt x="4110" y="918"/>
                  </a:lnTo>
                  <a:lnTo>
                    <a:pt x="4126" y="932"/>
                  </a:lnTo>
                  <a:lnTo>
                    <a:pt x="4141" y="945"/>
                  </a:lnTo>
                  <a:lnTo>
                    <a:pt x="4157" y="957"/>
                  </a:lnTo>
                  <a:lnTo>
                    <a:pt x="4175" y="969"/>
                  </a:lnTo>
                  <a:lnTo>
                    <a:pt x="4191" y="979"/>
                  </a:lnTo>
                  <a:lnTo>
                    <a:pt x="4208" y="990"/>
                  </a:lnTo>
                  <a:lnTo>
                    <a:pt x="4226" y="999"/>
                  </a:lnTo>
                  <a:lnTo>
                    <a:pt x="4245" y="1008"/>
                  </a:lnTo>
                  <a:lnTo>
                    <a:pt x="4263" y="1015"/>
                  </a:lnTo>
                  <a:lnTo>
                    <a:pt x="4272" y="1018"/>
                  </a:lnTo>
                  <a:lnTo>
                    <a:pt x="4284" y="1021"/>
                  </a:lnTo>
                  <a:lnTo>
                    <a:pt x="4296" y="1025"/>
                  </a:lnTo>
                  <a:lnTo>
                    <a:pt x="4310" y="1027"/>
                  </a:lnTo>
                  <a:lnTo>
                    <a:pt x="4322" y="1029"/>
                  </a:lnTo>
                  <a:lnTo>
                    <a:pt x="4337" y="1031"/>
                  </a:lnTo>
                  <a:lnTo>
                    <a:pt x="4350" y="1032"/>
                  </a:lnTo>
                  <a:lnTo>
                    <a:pt x="4366" y="1033"/>
                  </a:lnTo>
                  <a:lnTo>
                    <a:pt x="4380" y="1034"/>
                  </a:lnTo>
                  <a:lnTo>
                    <a:pt x="4394" y="1034"/>
                  </a:lnTo>
                  <a:lnTo>
                    <a:pt x="4408" y="1033"/>
                  </a:lnTo>
                  <a:lnTo>
                    <a:pt x="4422" y="1033"/>
                  </a:lnTo>
                  <a:lnTo>
                    <a:pt x="4436" y="1032"/>
                  </a:lnTo>
                  <a:lnTo>
                    <a:pt x="4448" y="1029"/>
                  </a:lnTo>
                  <a:lnTo>
                    <a:pt x="4460" y="1027"/>
                  </a:lnTo>
                  <a:lnTo>
                    <a:pt x="4470" y="1025"/>
                  </a:lnTo>
                  <a:lnTo>
                    <a:pt x="4460" y="1116"/>
                  </a:lnTo>
                  <a:lnTo>
                    <a:pt x="4444" y="1207"/>
                  </a:lnTo>
                  <a:lnTo>
                    <a:pt x="4428" y="1298"/>
                  </a:lnTo>
                  <a:lnTo>
                    <a:pt x="4410" y="1389"/>
                  </a:lnTo>
                  <a:lnTo>
                    <a:pt x="4391" y="1481"/>
                  </a:lnTo>
                  <a:lnTo>
                    <a:pt x="4374" y="1572"/>
                  </a:lnTo>
                  <a:lnTo>
                    <a:pt x="4360" y="1663"/>
                  </a:lnTo>
                  <a:lnTo>
                    <a:pt x="4348" y="1753"/>
                  </a:lnTo>
                  <a:lnTo>
                    <a:pt x="4352" y="1780"/>
                  </a:lnTo>
                  <a:lnTo>
                    <a:pt x="4361" y="1812"/>
                  </a:lnTo>
                  <a:lnTo>
                    <a:pt x="4371" y="1845"/>
                  </a:lnTo>
                  <a:lnTo>
                    <a:pt x="4386" y="1878"/>
                  </a:lnTo>
                  <a:lnTo>
                    <a:pt x="4403" y="1909"/>
                  </a:lnTo>
                  <a:lnTo>
                    <a:pt x="4421" y="1937"/>
                  </a:lnTo>
                  <a:lnTo>
                    <a:pt x="4441" y="1960"/>
                  </a:lnTo>
                  <a:lnTo>
                    <a:pt x="4463" y="1975"/>
                  </a:lnTo>
                  <a:lnTo>
                    <a:pt x="4489" y="1989"/>
                  </a:lnTo>
                  <a:lnTo>
                    <a:pt x="4515" y="2003"/>
                  </a:lnTo>
                  <a:lnTo>
                    <a:pt x="4542" y="2019"/>
                  </a:lnTo>
                  <a:lnTo>
                    <a:pt x="4568" y="2037"/>
                  </a:lnTo>
                  <a:lnTo>
                    <a:pt x="4594" y="2055"/>
                  </a:lnTo>
                  <a:lnTo>
                    <a:pt x="4619" y="2074"/>
                  </a:lnTo>
                  <a:lnTo>
                    <a:pt x="4644" y="2094"/>
                  </a:lnTo>
                  <a:lnTo>
                    <a:pt x="4668" y="2116"/>
                  </a:lnTo>
                  <a:lnTo>
                    <a:pt x="4692" y="2138"/>
                  </a:lnTo>
                  <a:lnTo>
                    <a:pt x="4716" y="2162"/>
                  </a:lnTo>
                  <a:lnTo>
                    <a:pt x="4738" y="2186"/>
                  </a:lnTo>
                  <a:lnTo>
                    <a:pt x="4760" y="2212"/>
                  </a:lnTo>
                  <a:lnTo>
                    <a:pt x="4780" y="2239"/>
                  </a:lnTo>
                  <a:lnTo>
                    <a:pt x="4801" y="2266"/>
                  </a:lnTo>
                  <a:lnTo>
                    <a:pt x="4820" y="2293"/>
                  </a:lnTo>
                  <a:lnTo>
                    <a:pt x="4840" y="2323"/>
                  </a:lnTo>
                  <a:lnTo>
                    <a:pt x="4855" y="2351"/>
                  </a:lnTo>
                  <a:lnTo>
                    <a:pt x="4870" y="2381"/>
                  </a:lnTo>
                  <a:lnTo>
                    <a:pt x="4886" y="2410"/>
                  </a:lnTo>
                  <a:lnTo>
                    <a:pt x="4901" y="2442"/>
                  </a:lnTo>
                  <a:lnTo>
                    <a:pt x="4915" y="2475"/>
                  </a:lnTo>
                  <a:lnTo>
                    <a:pt x="4929" y="2508"/>
                  </a:lnTo>
                  <a:lnTo>
                    <a:pt x="4943" y="2542"/>
                  </a:lnTo>
                  <a:lnTo>
                    <a:pt x="4958" y="2575"/>
                  </a:lnTo>
                  <a:lnTo>
                    <a:pt x="4970" y="2611"/>
                  </a:lnTo>
                  <a:lnTo>
                    <a:pt x="4984" y="2644"/>
                  </a:lnTo>
                  <a:lnTo>
                    <a:pt x="4996" y="2679"/>
                  </a:lnTo>
                  <a:lnTo>
                    <a:pt x="5010" y="2711"/>
                  </a:lnTo>
                  <a:lnTo>
                    <a:pt x="5021" y="2745"/>
                  </a:lnTo>
                  <a:lnTo>
                    <a:pt x="5034" y="2775"/>
                  </a:lnTo>
                  <a:lnTo>
                    <a:pt x="5047" y="2807"/>
                  </a:lnTo>
                  <a:lnTo>
                    <a:pt x="5059" y="2838"/>
                  </a:lnTo>
                  <a:close/>
                </a:path>
              </a:pathLst>
            </a:custGeom>
            <a:solidFill>
              <a:srgbClr val="ED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86" name="Freeform 6">
              <a:extLst>
                <a:ext uri="{FF2B5EF4-FFF2-40B4-BE49-F238E27FC236}">
                  <a16:creationId xmlns:a16="http://schemas.microsoft.com/office/drawing/2014/main" id="{334EA199-249B-44D6-4903-F523DEE45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" y="3252"/>
              <a:ext cx="443" cy="757"/>
            </a:xfrm>
            <a:custGeom>
              <a:avLst/>
              <a:gdLst>
                <a:gd name="T0" fmla="*/ 74 w 1773"/>
                <a:gd name="T1" fmla="*/ 14 h 3028"/>
                <a:gd name="T2" fmla="*/ 163 w 1773"/>
                <a:gd name="T3" fmla="*/ 30 h 3028"/>
                <a:gd name="T4" fmla="*/ 249 w 1773"/>
                <a:gd name="T5" fmla="*/ 95 h 3028"/>
                <a:gd name="T6" fmla="*/ 325 w 1773"/>
                <a:gd name="T7" fmla="*/ 407 h 3028"/>
                <a:gd name="T8" fmla="*/ 531 w 1773"/>
                <a:gd name="T9" fmla="*/ 600 h 3028"/>
                <a:gd name="T10" fmla="*/ 774 w 1773"/>
                <a:gd name="T11" fmla="*/ 750 h 3028"/>
                <a:gd name="T12" fmla="*/ 973 w 1773"/>
                <a:gd name="T13" fmla="*/ 918 h 3028"/>
                <a:gd name="T14" fmla="*/ 1058 w 1773"/>
                <a:gd name="T15" fmla="*/ 1069 h 3028"/>
                <a:gd name="T16" fmla="*/ 1110 w 1773"/>
                <a:gd name="T17" fmla="*/ 1235 h 3028"/>
                <a:gd name="T18" fmla="*/ 1122 w 1773"/>
                <a:gd name="T19" fmla="*/ 1390 h 3028"/>
                <a:gd name="T20" fmla="*/ 1107 w 1773"/>
                <a:gd name="T21" fmla="*/ 1525 h 3028"/>
                <a:gd name="T22" fmla="*/ 1165 w 1773"/>
                <a:gd name="T23" fmla="*/ 1661 h 3028"/>
                <a:gd name="T24" fmla="*/ 1246 w 1773"/>
                <a:gd name="T25" fmla="*/ 1751 h 3028"/>
                <a:gd name="T26" fmla="*/ 1312 w 1773"/>
                <a:gd name="T27" fmla="*/ 1643 h 3028"/>
                <a:gd name="T28" fmla="*/ 1225 w 1773"/>
                <a:gd name="T29" fmla="*/ 1401 h 3028"/>
                <a:gd name="T30" fmla="*/ 1266 w 1773"/>
                <a:gd name="T31" fmla="*/ 1279 h 3028"/>
                <a:gd name="T32" fmla="*/ 1338 w 1773"/>
                <a:gd name="T33" fmla="*/ 1495 h 3028"/>
                <a:gd name="T34" fmla="*/ 1413 w 1773"/>
                <a:gd name="T35" fmla="*/ 1704 h 3028"/>
                <a:gd name="T36" fmla="*/ 1505 w 1773"/>
                <a:gd name="T37" fmla="*/ 1863 h 3028"/>
                <a:gd name="T38" fmla="*/ 1536 w 1773"/>
                <a:gd name="T39" fmla="*/ 2027 h 3028"/>
                <a:gd name="T40" fmla="*/ 1598 w 1773"/>
                <a:gd name="T41" fmla="*/ 2188 h 3028"/>
                <a:gd name="T42" fmla="*/ 1668 w 1773"/>
                <a:gd name="T43" fmla="*/ 2346 h 3028"/>
                <a:gd name="T44" fmla="*/ 1730 w 1773"/>
                <a:gd name="T45" fmla="*/ 2503 h 3028"/>
                <a:gd name="T46" fmla="*/ 1773 w 1773"/>
                <a:gd name="T47" fmla="*/ 2655 h 3028"/>
                <a:gd name="T48" fmla="*/ 1704 w 1773"/>
                <a:gd name="T49" fmla="*/ 2842 h 3028"/>
                <a:gd name="T50" fmla="*/ 1694 w 1773"/>
                <a:gd name="T51" fmla="*/ 2809 h 3028"/>
                <a:gd name="T52" fmla="*/ 1657 w 1773"/>
                <a:gd name="T53" fmla="*/ 2646 h 3028"/>
                <a:gd name="T54" fmla="*/ 1561 w 1773"/>
                <a:gd name="T55" fmla="*/ 2865 h 3028"/>
                <a:gd name="T56" fmla="*/ 1450 w 1773"/>
                <a:gd name="T57" fmla="*/ 2981 h 3028"/>
                <a:gd name="T58" fmla="*/ 1457 w 1773"/>
                <a:gd name="T59" fmla="*/ 2883 h 3028"/>
                <a:gd name="T60" fmla="*/ 1562 w 1773"/>
                <a:gd name="T61" fmla="*/ 2602 h 3028"/>
                <a:gd name="T62" fmla="*/ 1591 w 1773"/>
                <a:gd name="T63" fmla="*/ 2372 h 3028"/>
                <a:gd name="T64" fmla="*/ 1528 w 1773"/>
                <a:gd name="T65" fmla="*/ 2170 h 3028"/>
                <a:gd name="T66" fmla="*/ 1437 w 1773"/>
                <a:gd name="T67" fmla="*/ 2335 h 3028"/>
                <a:gd name="T68" fmla="*/ 1436 w 1773"/>
                <a:gd name="T69" fmla="*/ 2696 h 3028"/>
                <a:gd name="T70" fmla="*/ 1350 w 1773"/>
                <a:gd name="T71" fmla="*/ 2875 h 3028"/>
                <a:gd name="T72" fmla="*/ 1365 w 1773"/>
                <a:gd name="T73" fmla="*/ 2707 h 3028"/>
                <a:gd name="T74" fmla="*/ 1338 w 1773"/>
                <a:gd name="T75" fmla="*/ 2522 h 3028"/>
                <a:gd name="T76" fmla="*/ 1242 w 1773"/>
                <a:gd name="T77" fmla="*/ 2398 h 3028"/>
                <a:gd name="T78" fmla="*/ 1157 w 1773"/>
                <a:gd name="T79" fmla="*/ 2273 h 3028"/>
                <a:gd name="T80" fmla="*/ 1084 w 1773"/>
                <a:gd name="T81" fmla="*/ 2064 h 3028"/>
                <a:gd name="T82" fmla="*/ 1007 w 1773"/>
                <a:gd name="T83" fmla="*/ 1840 h 3028"/>
                <a:gd name="T84" fmla="*/ 948 w 1773"/>
                <a:gd name="T85" fmla="*/ 1602 h 3028"/>
                <a:gd name="T86" fmla="*/ 950 w 1773"/>
                <a:gd name="T87" fmla="*/ 1315 h 3028"/>
                <a:gd name="T88" fmla="*/ 877 w 1773"/>
                <a:gd name="T89" fmla="*/ 1170 h 3028"/>
                <a:gd name="T90" fmla="*/ 778 w 1773"/>
                <a:gd name="T91" fmla="*/ 1064 h 3028"/>
                <a:gd name="T92" fmla="*/ 681 w 1773"/>
                <a:gd name="T93" fmla="*/ 940 h 3028"/>
                <a:gd name="T94" fmla="*/ 583 w 1773"/>
                <a:gd name="T95" fmla="*/ 731 h 3028"/>
                <a:gd name="T96" fmla="*/ 440 w 1773"/>
                <a:gd name="T97" fmla="*/ 625 h 3028"/>
                <a:gd name="T98" fmla="*/ 286 w 1773"/>
                <a:gd name="T99" fmla="*/ 551 h 3028"/>
                <a:gd name="T100" fmla="*/ 159 w 1773"/>
                <a:gd name="T101" fmla="*/ 441 h 3028"/>
                <a:gd name="T102" fmla="*/ 82 w 1773"/>
                <a:gd name="T103" fmla="*/ 272 h 3028"/>
                <a:gd name="T104" fmla="*/ 30 w 1773"/>
                <a:gd name="T105" fmla="*/ 89 h 3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73" h="3028">
                  <a:moveTo>
                    <a:pt x="0" y="0"/>
                  </a:moveTo>
                  <a:lnTo>
                    <a:pt x="15" y="3"/>
                  </a:lnTo>
                  <a:lnTo>
                    <a:pt x="30" y="6"/>
                  </a:lnTo>
                  <a:lnTo>
                    <a:pt x="45" y="8"/>
                  </a:lnTo>
                  <a:lnTo>
                    <a:pt x="59" y="12"/>
                  </a:lnTo>
                  <a:lnTo>
                    <a:pt x="74" y="14"/>
                  </a:lnTo>
                  <a:lnTo>
                    <a:pt x="88" y="17"/>
                  </a:lnTo>
                  <a:lnTo>
                    <a:pt x="104" y="20"/>
                  </a:lnTo>
                  <a:lnTo>
                    <a:pt x="118" y="21"/>
                  </a:lnTo>
                  <a:lnTo>
                    <a:pt x="132" y="24"/>
                  </a:lnTo>
                  <a:lnTo>
                    <a:pt x="148" y="27"/>
                  </a:lnTo>
                  <a:lnTo>
                    <a:pt x="163" y="30"/>
                  </a:lnTo>
                  <a:lnTo>
                    <a:pt x="178" y="32"/>
                  </a:lnTo>
                  <a:lnTo>
                    <a:pt x="192" y="36"/>
                  </a:lnTo>
                  <a:lnTo>
                    <a:pt x="207" y="38"/>
                  </a:lnTo>
                  <a:lnTo>
                    <a:pt x="222" y="41"/>
                  </a:lnTo>
                  <a:lnTo>
                    <a:pt x="237" y="43"/>
                  </a:lnTo>
                  <a:lnTo>
                    <a:pt x="249" y="95"/>
                  </a:lnTo>
                  <a:lnTo>
                    <a:pt x="258" y="148"/>
                  </a:lnTo>
                  <a:lnTo>
                    <a:pt x="267" y="202"/>
                  </a:lnTo>
                  <a:lnTo>
                    <a:pt x="275" y="256"/>
                  </a:lnTo>
                  <a:lnTo>
                    <a:pt x="288" y="309"/>
                  </a:lnTo>
                  <a:lnTo>
                    <a:pt x="303" y="360"/>
                  </a:lnTo>
                  <a:lnTo>
                    <a:pt x="325" y="407"/>
                  </a:lnTo>
                  <a:lnTo>
                    <a:pt x="355" y="450"/>
                  </a:lnTo>
                  <a:lnTo>
                    <a:pt x="387" y="484"/>
                  </a:lnTo>
                  <a:lnTo>
                    <a:pt x="420" y="516"/>
                  </a:lnTo>
                  <a:lnTo>
                    <a:pt x="455" y="544"/>
                  </a:lnTo>
                  <a:lnTo>
                    <a:pt x="493" y="573"/>
                  </a:lnTo>
                  <a:lnTo>
                    <a:pt x="531" y="600"/>
                  </a:lnTo>
                  <a:lnTo>
                    <a:pt x="571" y="625"/>
                  </a:lnTo>
                  <a:lnTo>
                    <a:pt x="611" y="650"/>
                  </a:lnTo>
                  <a:lnTo>
                    <a:pt x="653" y="675"/>
                  </a:lnTo>
                  <a:lnTo>
                    <a:pt x="693" y="700"/>
                  </a:lnTo>
                  <a:lnTo>
                    <a:pt x="734" y="724"/>
                  </a:lnTo>
                  <a:lnTo>
                    <a:pt x="774" y="750"/>
                  </a:lnTo>
                  <a:lnTo>
                    <a:pt x="813" y="775"/>
                  </a:lnTo>
                  <a:lnTo>
                    <a:pt x="851" y="802"/>
                  </a:lnTo>
                  <a:lnTo>
                    <a:pt x="887" y="832"/>
                  </a:lnTo>
                  <a:lnTo>
                    <a:pt x="921" y="864"/>
                  </a:lnTo>
                  <a:lnTo>
                    <a:pt x="954" y="897"/>
                  </a:lnTo>
                  <a:lnTo>
                    <a:pt x="973" y="918"/>
                  </a:lnTo>
                  <a:lnTo>
                    <a:pt x="990" y="941"/>
                  </a:lnTo>
                  <a:lnTo>
                    <a:pt x="1006" y="965"/>
                  </a:lnTo>
                  <a:lnTo>
                    <a:pt x="1020" y="990"/>
                  </a:lnTo>
                  <a:lnTo>
                    <a:pt x="1034" y="1015"/>
                  </a:lnTo>
                  <a:lnTo>
                    <a:pt x="1045" y="1041"/>
                  </a:lnTo>
                  <a:lnTo>
                    <a:pt x="1058" y="1069"/>
                  </a:lnTo>
                  <a:lnTo>
                    <a:pt x="1068" y="1095"/>
                  </a:lnTo>
                  <a:lnTo>
                    <a:pt x="1078" y="1122"/>
                  </a:lnTo>
                  <a:lnTo>
                    <a:pt x="1086" y="1150"/>
                  </a:lnTo>
                  <a:lnTo>
                    <a:pt x="1095" y="1179"/>
                  </a:lnTo>
                  <a:lnTo>
                    <a:pt x="1103" y="1206"/>
                  </a:lnTo>
                  <a:lnTo>
                    <a:pt x="1110" y="1235"/>
                  </a:lnTo>
                  <a:lnTo>
                    <a:pt x="1118" y="1263"/>
                  </a:lnTo>
                  <a:lnTo>
                    <a:pt x="1125" y="1291"/>
                  </a:lnTo>
                  <a:lnTo>
                    <a:pt x="1131" y="1320"/>
                  </a:lnTo>
                  <a:lnTo>
                    <a:pt x="1133" y="1343"/>
                  </a:lnTo>
                  <a:lnTo>
                    <a:pt x="1130" y="1365"/>
                  </a:lnTo>
                  <a:lnTo>
                    <a:pt x="1122" y="1390"/>
                  </a:lnTo>
                  <a:lnTo>
                    <a:pt x="1111" y="1414"/>
                  </a:lnTo>
                  <a:lnTo>
                    <a:pt x="1103" y="1438"/>
                  </a:lnTo>
                  <a:lnTo>
                    <a:pt x="1097" y="1461"/>
                  </a:lnTo>
                  <a:lnTo>
                    <a:pt x="1094" y="1484"/>
                  </a:lnTo>
                  <a:lnTo>
                    <a:pt x="1099" y="1506"/>
                  </a:lnTo>
                  <a:lnTo>
                    <a:pt x="1107" y="1525"/>
                  </a:lnTo>
                  <a:lnTo>
                    <a:pt x="1114" y="1546"/>
                  </a:lnTo>
                  <a:lnTo>
                    <a:pt x="1123" y="1569"/>
                  </a:lnTo>
                  <a:lnTo>
                    <a:pt x="1132" y="1592"/>
                  </a:lnTo>
                  <a:lnTo>
                    <a:pt x="1142" y="1616"/>
                  </a:lnTo>
                  <a:lnTo>
                    <a:pt x="1153" y="1638"/>
                  </a:lnTo>
                  <a:lnTo>
                    <a:pt x="1165" y="1661"/>
                  </a:lnTo>
                  <a:lnTo>
                    <a:pt x="1177" y="1682"/>
                  </a:lnTo>
                  <a:lnTo>
                    <a:pt x="1190" y="1701"/>
                  </a:lnTo>
                  <a:lnTo>
                    <a:pt x="1202" y="1718"/>
                  </a:lnTo>
                  <a:lnTo>
                    <a:pt x="1217" y="1732"/>
                  </a:lnTo>
                  <a:lnTo>
                    <a:pt x="1231" y="1743"/>
                  </a:lnTo>
                  <a:lnTo>
                    <a:pt x="1246" y="1751"/>
                  </a:lnTo>
                  <a:lnTo>
                    <a:pt x="1260" y="1753"/>
                  </a:lnTo>
                  <a:lnTo>
                    <a:pt x="1276" y="1751"/>
                  </a:lnTo>
                  <a:lnTo>
                    <a:pt x="1292" y="1743"/>
                  </a:lnTo>
                  <a:lnTo>
                    <a:pt x="1316" y="1716"/>
                  </a:lnTo>
                  <a:lnTo>
                    <a:pt x="1321" y="1683"/>
                  </a:lnTo>
                  <a:lnTo>
                    <a:pt x="1312" y="1643"/>
                  </a:lnTo>
                  <a:lnTo>
                    <a:pt x="1295" y="1600"/>
                  </a:lnTo>
                  <a:lnTo>
                    <a:pt x="1273" y="1554"/>
                  </a:lnTo>
                  <a:lnTo>
                    <a:pt x="1249" y="1509"/>
                  </a:lnTo>
                  <a:lnTo>
                    <a:pt x="1232" y="1463"/>
                  </a:lnTo>
                  <a:lnTo>
                    <a:pt x="1225" y="1421"/>
                  </a:lnTo>
                  <a:lnTo>
                    <a:pt x="1225" y="1401"/>
                  </a:lnTo>
                  <a:lnTo>
                    <a:pt x="1229" y="1375"/>
                  </a:lnTo>
                  <a:lnTo>
                    <a:pt x="1233" y="1347"/>
                  </a:lnTo>
                  <a:lnTo>
                    <a:pt x="1240" y="1321"/>
                  </a:lnTo>
                  <a:lnTo>
                    <a:pt x="1248" y="1299"/>
                  </a:lnTo>
                  <a:lnTo>
                    <a:pt x="1256" y="1285"/>
                  </a:lnTo>
                  <a:lnTo>
                    <a:pt x="1266" y="1279"/>
                  </a:lnTo>
                  <a:lnTo>
                    <a:pt x="1275" y="1287"/>
                  </a:lnTo>
                  <a:lnTo>
                    <a:pt x="1297" y="1324"/>
                  </a:lnTo>
                  <a:lnTo>
                    <a:pt x="1313" y="1365"/>
                  </a:lnTo>
                  <a:lnTo>
                    <a:pt x="1322" y="1408"/>
                  </a:lnTo>
                  <a:lnTo>
                    <a:pt x="1331" y="1451"/>
                  </a:lnTo>
                  <a:lnTo>
                    <a:pt x="1338" y="1495"/>
                  </a:lnTo>
                  <a:lnTo>
                    <a:pt x="1345" y="1539"/>
                  </a:lnTo>
                  <a:lnTo>
                    <a:pt x="1355" y="1583"/>
                  </a:lnTo>
                  <a:lnTo>
                    <a:pt x="1368" y="1624"/>
                  </a:lnTo>
                  <a:lnTo>
                    <a:pt x="1381" y="1652"/>
                  </a:lnTo>
                  <a:lnTo>
                    <a:pt x="1396" y="1678"/>
                  </a:lnTo>
                  <a:lnTo>
                    <a:pt x="1413" y="1704"/>
                  </a:lnTo>
                  <a:lnTo>
                    <a:pt x="1431" y="1731"/>
                  </a:lnTo>
                  <a:lnTo>
                    <a:pt x="1448" y="1756"/>
                  </a:lnTo>
                  <a:lnTo>
                    <a:pt x="1465" y="1782"/>
                  </a:lnTo>
                  <a:lnTo>
                    <a:pt x="1482" y="1808"/>
                  </a:lnTo>
                  <a:lnTo>
                    <a:pt x="1495" y="1836"/>
                  </a:lnTo>
                  <a:lnTo>
                    <a:pt x="1505" y="1863"/>
                  </a:lnTo>
                  <a:lnTo>
                    <a:pt x="1511" y="1890"/>
                  </a:lnTo>
                  <a:lnTo>
                    <a:pt x="1516" y="1916"/>
                  </a:lnTo>
                  <a:lnTo>
                    <a:pt x="1522" y="1944"/>
                  </a:lnTo>
                  <a:lnTo>
                    <a:pt x="1527" y="1973"/>
                  </a:lnTo>
                  <a:lnTo>
                    <a:pt x="1531" y="2001"/>
                  </a:lnTo>
                  <a:lnTo>
                    <a:pt x="1536" y="2027"/>
                  </a:lnTo>
                  <a:lnTo>
                    <a:pt x="1545" y="2055"/>
                  </a:lnTo>
                  <a:lnTo>
                    <a:pt x="1555" y="2082"/>
                  </a:lnTo>
                  <a:lnTo>
                    <a:pt x="1564" y="2109"/>
                  </a:lnTo>
                  <a:lnTo>
                    <a:pt x="1575" y="2136"/>
                  </a:lnTo>
                  <a:lnTo>
                    <a:pt x="1586" y="2162"/>
                  </a:lnTo>
                  <a:lnTo>
                    <a:pt x="1598" y="2188"/>
                  </a:lnTo>
                  <a:lnTo>
                    <a:pt x="1608" y="2214"/>
                  </a:lnTo>
                  <a:lnTo>
                    <a:pt x="1621" y="2240"/>
                  </a:lnTo>
                  <a:lnTo>
                    <a:pt x="1632" y="2266"/>
                  </a:lnTo>
                  <a:lnTo>
                    <a:pt x="1645" y="2294"/>
                  </a:lnTo>
                  <a:lnTo>
                    <a:pt x="1655" y="2320"/>
                  </a:lnTo>
                  <a:lnTo>
                    <a:pt x="1668" y="2346"/>
                  </a:lnTo>
                  <a:lnTo>
                    <a:pt x="1679" y="2371"/>
                  </a:lnTo>
                  <a:lnTo>
                    <a:pt x="1690" y="2397"/>
                  </a:lnTo>
                  <a:lnTo>
                    <a:pt x="1702" y="2424"/>
                  </a:lnTo>
                  <a:lnTo>
                    <a:pt x="1712" y="2451"/>
                  </a:lnTo>
                  <a:lnTo>
                    <a:pt x="1722" y="2478"/>
                  </a:lnTo>
                  <a:lnTo>
                    <a:pt x="1730" y="2503"/>
                  </a:lnTo>
                  <a:lnTo>
                    <a:pt x="1740" y="2528"/>
                  </a:lnTo>
                  <a:lnTo>
                    <a:pt x="1749" y="2552"/>
                  </a:lnTo>
                  <a:lnTo>
                    <a:pt x="1759" y="2577"/>
                  </a:lnTo>
                  <a:lnTo>
                    <a:pt x="1767" y="2603"/>
                  </a:lnTo>
                  <a:lnTo>
                    <a:pt x="1772" y="2629"/>
                  </a:lnTo>
                  <a:lnTo>
                    <a:pt x="1773" y="2655"/>
                  </a:lnTo>
                  <a:lnTo>
                    <a:pt x="1772" y="2682"/>
                  </a:lnTo>
                  <a:lnTo>
                    <a:pt x="1764" y="2714"/>
                  </a:lnTo>
                  <a:lnTo>
                    <a:pt x="1753" y="2747"/>
                  </a:lnTo>
                  <a:lnTo>
                    <a:pt x="1739" y="2779"/>
                  </a:lnTo>
                  <a:lnTo>
                    <a:pt x="1723" y="2810"/>
                  </a:lnTo>
                  <a:lnTo>
                    <a:pt x="1704" y="2842"/>
                  </a:lnTo>
                  <a:lnTo>
                    <a:pt x="1687" y="2871"/>
                  </a:lnTo>
                  <a:lnTo>
                    <a:pt x="1670" y="2903"/>
                  </a:lnTo>
                  <a:lnTo>
                    <a:pt x="1654" y="2935"/>
                  </a:lnTo>
                  <a:lnTo>
                    <a:pt x="1663" y="2895"/>
                  </a:lnTo>
                  <a:lnTo>
                    <a:pt x="1678" y="2853"/>
                  </a:lnTo>
                  <a:lnTo>
                    <a:pt x="1694" y="2809"/>
                  </a:lnTo>
                  <a:lnTo>
                    <a:pt x="1710" y="2765"/>
                  </a:lnTo>
                  <a:lnTo>
                    <a:pt x="1721" y="2725"/>
                  </a:lnTo>
                  <a:lnTo>
                    <a:pt x="1723" y="2689"/>
                  </a:lnTo>
                  <a:lnTo>
                    <a:pt x="1713" y="2664"/>
                  </a:lnTo>
                  <a:lnTo>
                    <a:pt x="1688" y="2647"/>
                  </a:lnTo>
                  <a:lnTo>
                    <a:pt x="1657" y="2646"/>
                  </a:lnTo>
                  <a:lnTo>
                    <a:pt x="1633" y="2663"/>
                  </a:lnTo>
                  <a:lnTo>
                    <a:pt x="1614" y="2693"/>
                  </a:lnTo>
                  <a:lnTo>
                    <a:pt x="1599" y="2733"/>
                  </a:lnTo>
                  <a:lnTo>
                    <a:pt x="1586" y="2776"/>
                  </a:lnTo>
                  <a:lnTo>
                    <a:pt x="1574" y="2821"/>
                  </a:lnTo>
                  <a:lnTo>
                    <a:pt x="1561" y="2865"/>
                  </a:lnTo>
                  <a:lnTo>
                    <a:pt x="1545" y="2901"/>
                  </a:lnTo>
                  <a:lnTo>
                    <a:pt x="1527" y="2917"/>
                  </a:lnTo>
                  <a:lnTo>
                    <a:pt x="1508" y="2933"/>
                  </a:lnTo>
                  <a:lnTo>
                    <a:pt x="1488" y="2949"/>
                  </a:lnTo>
                  <a:lnTo>
                    <a:pt x="1470" y="2964"/>
                  </a:lnTo>
                  <a:lnTo>
                    <a:pt x="1450" y="2981"/>
                  </a:lnTo>
                  <a:lnTo>
                    <a:pt x="1431" y="2997"/>
                  </a:lnTo>
                  <a:lnTo>
                    <a:pt x="1413" y="3011"/>
                  </a:lnTo>
                  <a:lnTo>
                    <a:pt x="1392" y="3028"/>
                  </a:lnTo>
                  <a:lnTo>
                    <a:pt x="1414" y="2980"/>
                  </a:lnTo>
                  <a:lnTo>
                    <a:pt x="1436" y="2932"/>
                  </a:lnTo>
                  <a:lnTo>
                    <a:pt x="1457" y="2883"/>
                  </a:lnTo>
                  <a:lnTo>
                    <a:pt x="1480" y="2835"/>
                  </a:lnTo>
                  <a:lnTo>
                    <a:pt x="1500" y="2786"/>
                  </a:lnTo>
                  <a:lnTo>
                    <a:pt x="1520" y="2738"/>
                  </a:lnTo>
                  <a:lnTo>
                    <a:pt x="1537" y="2688"/>
                  </a:lnTo>
                  <a:lnTo>
                    <a:pt x="1553" y="2639"/>
                  </a:lnTo>
                  <a:lnTo>
                    <a:pt x="1562" y="2602"/>
                  </a:lnTo>
                  <a:lnTo>
                    <a:pt x="1572" y="2564"/>
                  </a:lnTo>
                  <a:lnTo>
                    <a:pt x="1580" y="2527"/>
                  </a:lnTo>
                  <a:lnTo>
                    <a:pt x="1586" y="2487"/>
                  </a:lnTo>
                  <a:lnTo>
                    <a:pt x="1590" y="2449"/>
                  </a:lnTo>
                  <a:lnTo>
                    <a:pt x="1592" y="2411"/>
                  </a:lnTo>
                  <a:lnTo>
                    <a:pt x="1591" y="2372"/>
                  </a:lnTo>
                  <a:lnTo>
                    <a:pt x="1587" y="2335"/>
                  </a:lnTo>
                  <a:lnTo>
                    <a:pt x="1581" y="2305"/>
                  </a:lnTo>
                  <a:lnTo>
                    <a:pt x="1571" y="2270"/>
                  </a:lnTo>
                  <a:lnTo>
                    <a:pt x="1558" y="2233"/>
                  </a:lnTo>
                  <a:lnTo>
                    <a:pt x="1542" y="2199"/>
                  </a:lnTo>
                  <a:lnTo>
                    <a:pt x="1528" y="2170"/>
                  </a:lnTo>
                  <a:lnTo>
                    <a:pt x="1511" y="2151"/>
                  </a:lnTo>
                  <a:lnTo>
                    <a:pt x="1494" y="2146"/>
                  </a:lnTo>
                  <a:lnTo>
                    <a:pt x="1479" y="2157"/>
                  </a:lnTo>
                  <a:lnTo>
                    <a:pt x="1453" y="2209"/>
                  </a:lnTo>
                  <a:lnTo>
                    <a:pt x="1440" y="2270"/>
                  </a:lnTo>
                  <a:lnTo>
                    <a:pt x="1437" y="2335"/>
                  </a:lnTo>
                  <a:lnTo>
                    <a:pt x="1439" y="2401"/>
                  </a:lnTo>
                  <a:lnTo>
                    <a:pt x="1444" y="2469"/>
                  </a:lnTo>
                  <a:lnTo>
                    <a:pt x="1449" y="2537"/>
                  </a:lnTo>
                  <a:lnTo>
                    <a:pt x="1450" y="2602"/>
                  </a:lnTo>
                  <a:lnTo>
                    <a:pt x="1444" y="2664"/>
                  </a:lnTo>
                  <a:lnTo>
                    <a:pt x="1436" y="2696"/>
                  </a:lnTo>
                  <a:lnTo>
                    <a:pt x="1423" y="2728"/>
                  </a:lnTo>
                  <a:lnTo>
                    <a:pt x="1409" y="2757"/>
                  </a:lnTo>
                  <a:lnTo>
                    <a:pt x="1392" y="2785"/>
                  </a:lnTo>
                  <a:lnTo>
                    <a:pt x="1376" y="2815"/>
                  </a:lnTo>
                  <a:lnTo>
                    <a:pt x="1363" y="2844"/>
                  </a:lnTo>
                  <a:lnTo>
                    <a:pt x="1350" y="2875"/>
                  </a:lnTo>
                  <a:lnTo>
                    <a:pt x="1343" y="2909"/>
                  </a:lnTo>
                  <a:lnTo>
                    <a:pt x="1338" y="2871"/>
                  </a:lnTo>
                  <a:lnTo>
                    <a:pt x="1339" y="2832"/>
                  </a:lnTo>
                  <a:lnTo>
                    <a:pt x="1345" y="2791"/>
                  </a:lnTo>
                  <a:lnTo>
                    <a:pt x="1355" y="2749"/>
                  </a:lnTo>
                  <a:lnTo>
                    <a:pt x="1365" y="2707"/>
                  </a:lnTo>
                  <a:lnTo>
                    <a:pt x="1371" y="2666"/>
                  </a:lnTo>
                  <a:lnTo>
                    <a:pt x="1373" y="2625"/>
                  </a:lnTo>
                  <a:lnTo>
                    <a:pt x="1368" y="2588"/>
                  </a:lnTo>
                  <a:lnTo>
                    <a:pt x="1360" y="2565"/>
                  </a:lnTo>
                  <a:lnTo>
                    <a:pt x="1349" y="2543"/>
                  </a:lnTo>
                  <a:lnTo>
                    <a:pt x="1338" y="2522"/>
                  </a:lnTo>
                  <a:lnTo>
                    <a:pt x="1323" y="2501"/>
                  </a:lnTo>
                  <a:lnTo>
                    <a:pt x="1308" y="2480"/>
                  </a:lnTo>
                  <a:lnTo>
                    <a:pt x="1292" y="2460"/>
                  </a:lnTo>
                  <a:lnTo>
                    <a:pt x="1275" y="2438"/>
                  </a:lnTo>
                  <a:lnTo>
                    <a:pt x="1258" y="2419"/>
                  </a:lnTo>
                  <a:lnTo>
                    <a:pt x="1242" y="2398"/>
                  </a:lnTo>
                  <a:lnTo>
                    <a:pt x="1225" y="2378"/>
                  </a:lnTo>
                  <a:lnTo>
                    <a:pt x="1209" y="2357"/>
                  </a:lnTo>
                  <a:lnTo>
                    <a:pt x="1194" y="2337"/>
                  </a:lnTo>
                  <a:lnTo>
                    <a:pt x="1180" y="2316"/>
                  </a:lnTo>
                  <a:lnTo>
                    <a:pt x="1167" y="2295"/>
                  </a:lnTo>
                  <a:lnTo>
                    <a:pt x="1157" y="2273"/>
                  </a:lnTo>
                  <a:lnTo>
                    <a:pt x="1149" y="2250"/>
                  </a:lnTo>
                  <a:lnTo>
                    <a:pt x="1136" y="2212"/>
                  </a:lnTo>
                  <a:lnTo>
                    <a:pt x="1124" y="2175"/>
                  </a:lnTo>
                  <a:lnTo>
                    <a:pt x="1110" y="2138"/>
                  </a:lnTo>
                  <a:lnTo>
                    <a:pt x="1098" y="2100"/>
                  </a:lnTo>
                  <a:lnTo>
                    <a:pt x="1084" y="2064"/>
                  </a:lnTo>
                  <a:lnTo>
                    <a:pt x="1070" y="2026"/>
                  </a:lnTo>
                  <a:lnTo>
                    <a:pt x="1058" y="1989"/>
                  </a:lnTo>
                  <a:lnTo>
                    <a:pt x="1044" y="1951"/>
                  </a:lnTo>
                  <a:lnTo>
                    <a:pt x="1032" y="1914"/>
                  </a:lnTo>
                  <a:lnTo>
                    <a:pt x="1018" y="1877"/>
                  </a:lnTo>
                  <a:lnTo>
                    <a:pt x="1007" y="1840"/>
                  </a:lnTo>
                  <a:lnTo>
                    <a:pt x="994" y="1801"/>
                  </a:lnTo>
                  <a:lnTo>
                    <a:pt x="983" y="1764"/>
                  </a:lnTo>
                  <a:lnTo>
                    <a:pt x="973" y="1726"/>
                  </a:lnTo>
                  <a:lnTo>
                    <a:pt x="964" y="1687"/>
                  </a:lnTo>
                  <a:lnTo>
                    <a:pt x="954" y="1650"/>
                  </a:lnTo>
                  <a:lnTo>
                    <a:pt x="948" y="1602"/>
                  </a:lnTo>
                  <a:lnTo>
                    <a:pt x="946" y="1554"/>
                  </a:lnTo>
                  <a:lnTo>
                    <a:pt x="950" y="1505"/>
                  </a:lnTo>
                  <a:lnTo>
                    <a:pt x="953" y="1456"/>
                  </a:lnTo>
                  <a:lnTo>
                    <a:pt x="956" y="1410"/>
                  </a:lnTo>
                  <a:lnTo>
                    <a:pt x="956" y="1362"/>
                  </a:lnTo>
                  <a:lnTo>
                    <a:pt x="950" y="1315"/>
                  </a:lnTo>
                  <a:lnTo>
                    <a:pt x="939" y="1270"/>
                  </a:lnTo>
                  <a:lnTo>
                    <a:pt x="928" y="1248"/>
                  </a:lnTo>
                  <a:lnTo>
                    <a:pt x="917" y="1228"/>
                  </a:lnTo>
                  <a:lnTo>
                    <a:pt x="906" y="1206"/>
                  </a:lnTo>
                  <a:lnTo>
                    <a:pt x="892" y="1188"/>
                  </a:lnTo>
                  <a:lnTo>
                    <a:pt x="877" y="1170"/>
                  </a:lnTo>
                  <a:lnTo>
                    <a:pt x="862" y="1152"/>
                  </a:lnTo>
                  <a:lnTo>
                    <a:pt x="845" y="1133"/>
                  </a:lnTo>
                  <a:lnTo>
                    <a:pt x="829" y="1115"/>
                  </a:lnTo>
                  <a:lnTo>
                    <a:pt x="812" y="1098"/>
                  </a:lnTo>
                  <a:lnTo>
                    <a:pt x="795" y="1081"/>
                  </a:lnTo>
                  <a:lnTo>
                    <a:pt x="778" y="1064"/>
                  </a:lnTo>
                  <a:lnTo>
                    <a:pt x="761" y="1046"/>
                  </a:lnTo>
                  <a:lnTo>
                    <a:pt x="745" y="1029"/>
                  </a:lnTo>
                  <a:lnTo>
                    <a:pt x="729" y="1012"/>
                  </a:lnTo>
                  <a:lnTo>
                    <a:pt x="716" y="993"/>
                  </a:lnTo>
                  <a:lnTo>
                    <a:pt x="702" y="974"/>
                  </a:lnTo>
                  <a:lnTo>
                    <a:pt x="681" y="940"/>
                  </a:lnTo>
                  <a:lnTo>
                    <a:pt x="666" y="906"/>
                  </a:lnTo>
                  <a:lnTo>
                    <a:pt x="651" y="868"/>
                  </a:lnTo>
                  <a:lnTo>
                    <a:pt x="635" y="832"/>
                  </a:lnTo>
                  <a:lnTo>
                    <a:pt x="620" y="796"/>
                  </a:lnTo>
                  <a:lnTo>
                    <a:pt x="603" y="763"/>
                  </a:lnTo>
                  <a:lnTo>
                    <a:pt x="583" y="731"/>
                  </a:lnTo>
                  <a:lnTo>
                    <a:pt x="559" y="703"/>
                  </a:lnTo>
                  <a:lnTo>
                    <a:pt x="537" y="684"/>
                  </a:lnTo>
                  <a:lnTo>
                    <a:pt x="514" y="667"/>
                  </a:lnTo>
                  <a:lnTo>
                    <a:pt x="490" y="652"/>
                  </a:lnTo>
                  <a:lnTo>
                    <a:pt x="466" y="637"/>
                  </a:lnTo>
                  <a:lnTo>
                    <a:pt x="440" y="625"/>
                  </a:lnTo>
                  <a:lnTo>
                    <a:pt x="415" y="612"/>
                  </a:lnTo>
                  <a:lnTo>
                    <a:pt x="389" y="601"/>
                  </a:lnTo>
                  <a:lnTo>
                    <a:pt x="363" y="590"/>
                  </a:lnTo>
                  <a:lnTo>
                    <a:pt x="337" y="577"/>
                  </a:lnTo>
                  <a:lnTo>
                    <a:pt x="311" y="565"/>
                  </a:lnTo>
                  <a:lnTo>
                    <a:pt x="286" y="551"/>
                  </a:lnTo>
                  <a:lnTo>
                    <a:pt x="262" y="537"/>
                  </a:lnTo>
                  <a:lnTo>
                    <a:pt x="238" y="521"/>
                  </a:lnTo>
                  <a:lnTo>
                    <a:pt x="216" y="504"/>
                  </a:lnTo>
                  <a:lnTo>
                    <a:pt x="197" y="486"/>
                  </a:lnTo>
                  <a:lnTo>
                    <a:pt x="178" y="466"/>
                  </a:lnTo>
                  <a:lnTo>
                    <a:pt x="159" y="441"/>
                  </a:lnTo>
                  <a:lnTo>
                    <a:pt x="143" y="414"/>
                  </a:lnTo>
                  <a:lnTo>
                    <a:pt x="129" y="387"/>
                  </a:lnTo>
                  <a:lnTo>
                    <a:pt x="115" y="360"/>
                  </a:lnTo>
                  <a:lnTo>
                    <a:pt x="104" y="331"/>
                  </a:lnTo>
                  <a:lnTo>
                    <a:pt x="92" y="302"/>
                  </a:lnTo>
                  <a:lnTo>
                    <a:pt x="82" y="272"/>
                  </a:lnTo>
                  <a:lnTo>
                    <a:pt x="73" y="243"/>
                  </a:lnTo>
                  <a:lnTo>
                    <a:pt x="63" y="212"/>
                  </a:lnTo>
                  <a:lnTo>
                    <a:pt x="56" y="181"/>
                  </a:lnTo>
                  <a:lnTo>
                    <a:pt x="47" y="152"/>
                  </a:lnTo>
                  <a:lnTo>
                    <a:pt x="38" y="120"/>
                  </a:lnTo>
                  <a:lnTo>
                    <a:pt x="30" y="89"/>
                  </a:lnTo>
                  <a:lnTo>
                    <a:pt x="21" y="61"/>
                  </a:lnTo>
                  <a:lnTo>
                    <a:pt x="1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87" name="Freeform 7">
              <a:extLst>
                <a:ext uri="{FF2B5EF4-FFF2-40B4-BE49-F238E27FC236}">
                  <a16:creationId xmlns:a16="http://schemas.microsoft.com/office/drawing/2014/main" id="{EC397A8D-A81D-E118-879C-15468F920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7" y="3254"/>
              <a:ext cx="694" cy="793"/>
            </a:xfrm>
            <a:custGeom>
              <a:avLst/>
              <a:gdLst>
                <a:gd name="T0" fmla="*/ 2276 w 2778"/>
                <a:gd name="T1" fmla="*/ 2693 h 3171"/>
                <a:gd name="T2" fmla="*/ 2453 w 2778"/>
                <a:gd name="T3" fmla="*/ 2915 h 3171"/>
                <a:gd name="T4" fmla="*/ 2674 w 2778"/>
                <a:gd name="T5" fmla="*/ 3099 h 3171"/>
                <a:gd name="T6" fmla="*/ 2728 w 2778"/>
                <a:gd name="T7" fmla="*/ 3169 h 3171"/>
                <a:gd name="T8" fmla="*/ 2652 w 2778"/>
                <a:gd name="T9" fmla="*/ 3168 h 3171"/>
                <a:gd name="T10" fmla="*/ 2584 w 2778"/>
                <a:gd name="T11" fmla="*/ 3153 h 3171"/>
                <a:gd name="T12" fmla="*/ 2503 w 2778"/>
                <a:gd name="T13" fmla="*/ 3114 h 3171"/>
                <a:gd name="T14" fmla="*/ 2386 w 2778"/>
                <a:gd name="T15" fmla="*/ 3044 h 3171"/>
                <a:gd name="T16" fmla="*/ 2259 w 2778"/>
                <a:gd name="T17" fmla="*/ 2971 h 3171"/>
                <a:gd name="T18" fmla="*/ 2127 w 2778"/>
                <a:gd name="T19" fmla="*/ 2916 h 3171"/>
                <a:gd name="T20" fmla="*/ 2006 w 2778"/>
                <a:gd name="T21" fmla="*/ 2898 h 3171"/>
                <a:gd name="T22" fmla="*/ 1884 w 2778"/>
                <a:gd name="T23" fmla="*/ 2904 h 3171"/>
                <a:gd name="T24" fmla="*/ 1755 w 2778"/>
                <a:gd name="T25" fmla="*/ 2926 h 3171"/>
                <a:gd name="T26" fmla="*/ 1621 w 2778"/>
                <a:gd name="T27" fmla="*/ 2959 h 3171"/>
                <a:gd name="T28" fmla="*/ 1479 w 2778"/>
                <a:gd name="T29" fmla="*/ 2996 h 3171"/>
                <a:gd name="T30" fmla="*/ 1326 w 2778"/>
                <a:gd name="T31" fmla="*/ 3030 h 3171"/>
                <a:gd name="T32" fmla="*/ 1256 w 2778"/>
                <a:gd name="T33" fmla="*/ 2715 h 3171"/>
                <a:gd name="T34" fmla="*/ 1106 w 2778"/>
                <a:gd name="T35" fmla="*/ 2395 h 3171"/>
                <a:gd name="T36" fmla="*/ 924 w 2778"/>
                <a:gd name="T37" fmla="*/ 2102 h 3171"/>
                <a:gd name="T38" fmla="*/ 780 w 2778"/>
                <a:gd name="T39" fmla="*/ 1781 h 3171"/>
                <a:gd name="T40" fmla="*/ 665 w 2778"/>
                <a:gd name="T41" fmla="*/ 1460 h 3171"/>
                <a:gd name="T42" fmla="*/ 551 w 2778"/>
                <a:gd name="T43" fmla="*/ 1138 h 3171"/>
                <a:gd name="T44" fmla="*/ 440 w 2778"/>
                <a:gd name="T45" fmla="*/ 889 h 3171"/>
                <a:gd name="T46" fmla="*/ 321 w 2778"/>
                <a:gd name="T47" fmla="*/ 748 h 3171"/>
                <a:gd name="T48" fmla="*/ 190 w 2778"/>
                <a:gd name="T49" fmla="*/ 605 h 3171"/>
                <a:gd name="T50" fmla="*/ 98 w 2778"/>
                <a:gd name="T51" fmla="*/ 443 h 3171"/>
                <a:gd name="T52" fmla="*/ 35 w 2778"/>
                <a:gd name="T53" fmla="*/ 198 h 3171"/>
                <a:gd name="T54" fmla="*/ 87 w 2778"/>
                <a:gd name="T55" fmla="*/ 88 h 3171"/>
                <a:gd name="T56" fmla="*/ 229 w 2778"/>
                <a:gd name="T57" fmla="*/ 54 h 3171"/>
                <a:gd name="T58" fmla="*/ 370 w 2778"/>
                <a:gd name="T59" fmla="*/ 16 h 3171"/>
                <a:gd name="T60" fmla="*/ 498 w 2778"/>
                <a:gd name="T61" fmla="*/ 0 h 3171"/>
                <a:gd name="T62" fmla="*/ 600 w 2778"/>
                <a:gd name="T63" fmla="*/ 5 h 3171"/>
                <a:gd name="T64" fmla="*/ 698 w 2778"/>
                <a:gd name="T65" fmla="*/ 22 h 3171"/>
                <a:gd name="T66" fmla="*/ 794 w 2778"/>
                <a:gd name="T67" fmla="*/ 49 h 3171"/>
                <a:gd name="T68" fmla="*/ 869 w 2778"/>
                <a:gd name="T69" fmla="*/ 75 h 3171"/>
                <a:gd name="T70" fmla="*/ 942 w 2778"/>
                <a:gd name="T71" fmla="*/ 110 h 3171"/>
                <a:gd name="T72" fmla="*/ 999 w 2778"/>
                <a:gd name="T73" fmla="*/ 162 h 3171"/>
                <a:gd name="T74" fmla="*/ 1064 w 2778"/>
                <a:gd name="T75" fmla="*/ 355 h 3171"/>
                <a:gd name="T76" fmla="*/ 1132 w 2778"/>
                <a:gd name="T77" fmla="*/ 498 h 3171"/>
                <a:gd name="T78" fmla="*/ 1201 w 2778"/>
                <a:gd name="T79" fmla="*/ 573 h 3171"/>
                <a:gd name="T80" fmla="*/ 1283 w 2778"/>
                <a:gd name="T81" fmla="*/ 633 h 3171"/>
                <a:gd name="T82" fmla="*/ 1365 w 2778"/>
                <a:gd name="T83" fmla="*/ 672 h 3171"/>
                <a:gd name="T84" fmla="*/ 1429 w 2778"/>
                <a:gd name="T85" fmla="*/ 686 h 3171"/>
                <a:gd name="T86" fmla="*/ 1501 w 2778"/>
                <a:gd name="T87" fmla="*/ 688 h 3171"/>
                <a:gd name="T88" fmla="*/ 1563 w 2778"/>
                <a:gd name="T89" fmla="*/ 680 h 3171"/>
                <a:gd name="T90" fmla="*/ 1484 w 2778"/>
                <a:gd name="T91" fmla="*/ 1136 h 3171"/>
                <a:gd name="T92" fmla="*/ 1454 w 2778"/>
                <a:gd name="T93" fmla="*/ 1467 h 3171"/>
                <a:gd name="T94" fmla="*/ 1534 w 2778"/>
                <a:gd name="T95" fmla="*/ 1615 h 3171"/>
                <a:gd name="T96" fmla="*/ 1661 w 2778"/>
                <a:gd name="T97" fmla="*/ 1692 h 3171"/>
                <a:gd name="T98" fmla="*/ 1785 w 2778"/>
                <a:gd name="T99" fmla="*/ 1793 h 3171"/>
                <a:gd name="T100" fmla="*/ 1894 w 2778"/>
                <a:gd name="T101" fmla="*/ 1921 h 3171"/>
                <a:gd name="T102" fmla="*/ 1979 w 2778"/>
                <a:gd name="T103" fmla="*/ 2065 h 3171"/>
                <a:gd name="T104" fmla="*/ 2051 w 2778"/>
                <a:gd name="T105" fmla="*/ 2230 h 3171"/>
                <a:gd name="T106" fmla="*/ 2114 w 2778"/>
                <a:gd name="T107" fmla="*/ 2400 h 3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78" h="3171">
                  <a:moveTo>
                    <a:pt x="2152" y="2493"/>
                  </a:moveTo>
                  <a:lnTo>
                    <a:pt x="2183" y="2544"/>
                  </a:lnTo>
                  <a:lnTo>
                    <a:pt x="2213" y="2594"/>
                  </a:lnTo>
                  <a:lnTo>
                    <a:pt x="2245" y="2644"/>
                  </a:lnTo>
                  <a:lnTo>
                    <a:pt x="2276" y="2693"/>
                  </a:lnTo>
                  <a:lnTo>
                    <a:pt x="2310" y="2740"/>
                  </a:lnTo>
                  <a:lnTo>
                    <a:pt x="2343" y="2785"/>
                  </a:lnTo>
                  <a:lnTo>
                    <a:pt x="2378" y="2830"/>
                  </a:lnTo>
                  <a:lnTo>
                    <a:pt x="2415" y="2873"/>
                  </a:lnTo>
                  <a:lnTo>
                    <a:pt x="2453" y="2915"/>
                  </a:lnTo>
                  <a:lnTo>
                    <a:pt x="2493" y="2955"/>
                  </a:lnTo>
                  <a:lnTo>
                    <a:pt x="2534" y="2994"/>
                  </a:lnTo>
                  <a:lnTo>
                    <a:pt x="2579" y="3030"/>
                  </a:lnTo>
                  <a:lnTo>
                    <a:pt x="2625" y="3065"/>
                  </a:lnTo>
                  <a:lnTo>
                    <a:pt x="2674" y="3099"/>
                  </a:lnTo>
                  <a:lnTo>
                    <a:pt x="2723" y="3131"/>
                  </a:lnTo>
                  <a:lnTo>
                    <a:pt x="2778" y="3161"/>
                  </a:lnTo>
                  <a:lnTo>
                    <a:pt x="2761" y="3164"/>
                  </a:lnTo>
                  <a:lnTo>
                    <a:pt x="2745" y="3168"/>
                  </a:lnTo>
                  <a:lnTo>
                    <a:pt x="2728" y="3169"/>
                  </a:lnTo>
                  <a:lnTo>
                    <a:pt x="2713" y="3170"/>
                  </a:lnTo>
                  <a:lnTo>
                    <a:pt x="2698" y="3171"/>
                  </a:lnTo>
                  <a:lnTo>
                    <a:pt x="2682" y="3171"/>
                  </a:lnTo>
                  <a:lnTo>
                    <a:pt x="2668" y="3170"/>
                  </a:lnTo>
                  <a:lnTo>
                    <a:pt x="2652" y="3168"/>
                  </a:lnTo>
                  <a:lnTo>
                    <a:pt x="2639" y="3166"/>
                  </a:lnTo>
                  <a:lnTo>
                    <a:pt x="2625" y="3163"/>
                  </a:lnTo>
                  <a:lnTo>
                    <a:pt x="2612" y="3160"/>
                  </a:lnTo>
                  <a:lnTo>
                    <a:pt x="2599" y="3156"/>
                  </a:lnTo>
                  <a:lnTo>
                    <a:pt x="2584" y="3153"/>
                  </a:lnTo>
                  <a:lnTo>
                    <a:pt x="2573" y="3147"/>
                  </a:lnTo>
                  <a:lnTo>
                    <a:pt x="2559" y="3141"/>
                  </a:lnTo>
                  <a:lnTo>
                    <a:pt x="2547" y="3136"/>
                  </a:lnTo>
                  <a:lnTo>
                    <a:pt x="2525" y="3127"/>
                  </a:lnTo>
                  <a:lnTo>
                    <a:pt x="2503" y="3114"/>
                  </a:lnTo>
                  <a:lnTo>
                    <a:pt x="2482" y="3103"/>
                  </a:lnTo>
                  <a:lnTo>
                    <a:pt x="2459" y="3088"/>
                  </a:lnTo>
                  <a:lnTo>
                    <a:pt x="2435" y="3074"/>
                  </a:lnTo>
                  <a:lnTo>
                    <a:pt x="2411" y="3060"/>
                  </a:lnTo>
                  <a:lnTo>
                    <a:pt x="2386" y="3044"/>
                  </a:lnTo>
                  <a:lnTo>
                    <a:pt x="2362" y="3029"/>
                  </a:lnTo>
                  <a:lnTo>
                    <a:pt x="2336" y="3014"/>
                  </a:lnTo>
                  <a:lnTo>
                    <a:pt x="2311" y="2998"/>
                  </a:lnTo>
                  <a:lnTo>
                    <a:pt x="2285" y="2984"/>
                  </a:lnTo>
                  <a:lnTo>
                    <a:pt x="2259" y="2971"/>
                  </a:lnTo>
                  <a:lnTo>
                    <a:pt x="2232" y="2956"/>
                  </a:lnTo>
                  <a:lnTo>
                    <a:pt x="2204" y="2945"/>
                  </a:lnTo>
                  <a:lnTo>
                    <a:pt x="2177" y="2933"/>
                  </a:lnTo>
                  <a:lnTo>
                    <a:pt x="2151" y="2924"/>
                  </a:lnTo>
                  <a:lnTo>
                    <a:pt x="2127" y="2916"/>
                  </a:lnTo>
                  <a:lnTo>
                    <a:pt x="2103" y="2911"/>
                  </a:lnTo>
                  <a:lnTo>
                    <a:pt x="2079" y="2906"/>
                  </a:lnTo>
                  <a:lnTo>
                    <a:pt x="2055" y="2903"/>
                  </a:lnTo>
                  <a:lnTo>
                    <a:pt x="2031" y="2900"/>
                  </a:lnTo>
                  <a:lnTo>
                    <a:pt x="2006" y="2898"/>
                  </a:lnTo>
                  <a:lnTo>
                    <a:pt x="1983" y="2898"/>
                  </a:lnTo>
                  <a:lnTo>
                    <a:pt x="1958" y="2898"/>
                  </a:lnTo>
                  <a:lnTo>
                    <a:pt x="1934" y="2899"/>
                  </a:lnTo>
                  <a:lnTo>
                    <a:pt x="1909" y="2901"/>
                  </a:lnTo>
                  <a:lnTo>
                    <a:pt x="1884" y="2904"/>
                  </a:lnTo>
                  <a:lnTo>
                    <a:pt x="1859" y="2906"/>
                  </a:lnTo>
                  <a:lnTo>
                    <a:pt x="1832" y="2911"/>
                  </a:lnTo>
                  <a:lnTo>
                    <a:pt x="1807" y="2915"/>
                  </a:lnTo>
                  <a:lnTo>
                    <a:pt x="1781" y="2921"/>
                  </a:lnTo>
                  <a:lnTo>
                    <a:pt x="1755" y="2926"/>
                  </a:lnTo>
                  <a:lnTo>
                    <a:pt x="1728" y="2932"/>
                  </a:lnTo>
                  <a:lnTo>
                    <a:pt x="1702" y="2938"/>
                  </a:lnTo>
                  <a:lnTo>
                    <a:pt x="1674" y="2946"/>
                  </a:lnTo>
                  <a:lnTo>
                    <a:pt x="1648" y="2951"/>
                  </a:lnTo>
                  <a:lnTo>
                    <a:pt x="1621" y="2959"/>
                  </a:lnTo>
                  <a:lnTo>
                    <a:pt x="1592" y="2966"/>
                  </a:lnTo>
                  <a:lnTo>
                    <a:pt x="1564" y="2974"/>
                  </a:lnTo>
                  <a:lnTo>
                    <a:pt x="1536" y="2981"/>
                  </a:lnTo>
                  <a:lnTo>
                    <a:pt x="1507" y="2989"/>
                  </a:lnTo>
                  <a:lnTo>
                    <a:pt x="1479" y="2996"/>
                  </a:lnTo>
                  <a:lnTo>
                    <a:pt x="1448" y="3003"/>
                  </a:lnTo>
                  <a:lnTo>
                    <a:pt x="1418" y="3011"/>
                  </a:lnTo>
                  <a:lnTo>
                    <a:pt x="1389" y="3017"/>
                  </a:lnTo>
                  <a:lnTo>
                    <a:pt x="1358" y="3023"/>
                  </a:lnTo>
                  <a:lnTo>
                    <a:pt x="1326" y="3030"/>
                  </a:lnTo>
                  <a:lnTo>
                    <a:pt x="1294" y="3036"/>
                  </a:lnTo>
                  <a:lnTo>
                    <a:pt x="1294" y="2948"/>
                  </a:lnTo>
                  <a:lnTo>
                    <a:pt x="1288" y="2865"/>
                  </a:lnTo>
                  <a:lnTo>
                    <a:pt x="1274" y="2789"/>
                  </a:lnTo>
                  <a:lnTo>
                    <a:pt x="1256" y="2715"/>
                  </a:lnTo>
                  <a:lnTo>
                    <a:pt x="1233" y="2645"/>
                  </a:lnTo>
                  <a:lnTo>
                    <a:pt x="1206" y="2580"/>
                  </a:lnTo>
                  <a:lnTo>
                    <a:pt x="1175" y="2517"/>
                  </a:lnTo>
                  <a:lnTo>
                    <a:pt x="1142" y="2454"/>
                  </a:lnTo>
                  <a:lnTo>
                    <a:pt x="1106" y="2395"/>
                  </a:lnTo>
                  <a:lnTo>
                    <a:pt x="1070" y="2336"/>
                  </a:lnTo>
                  <a:lnTo>
                    <a:pt x="1033" y="2279"/>
                  </a:lnTo>
                  <a:lnTo>
                    <a:pt x="996" y="2221"/>
                  </a:lnTo>
                  <a:lnTo>
                    <a:pt x="960" y="2162"/>
                  </a:lnTo>
                  <a:lnTo>
                    <a:pt x="924" y="2102"/>
                  </a:lnTo>
                  <a:lnTo>
                    <a:pt x="891" y="2039"/>
                  </a:lnTo>
                  <a:lnTo>
                    <a:pt x="861" y="1975"/>
                  </a:lnTo>
                  <a:lnTo>
                    <a:pt x="833" y="1911"/>
                  </a:lnTo>
                  <a:lnTo>
                    <a:pt x="807" y="1846"/>
                  </a:lnTo>
                  <a:lnTo>
                    <a:pt x="780" y="1781"/>
                  </a:lnTo>
                  <a:lnTo>
                    <a:pt x="756" y="1717"/>
                  </a:lnTo>
                  <a:lnTo>
                    <a:pt x="733" y="1652"/>
                  </a:lnTo>
                  <a:lnTo>
                    <a:pt x="710" y="1588"/>
                  </a:lnTo>
                  <a:lnTo>
                    <a:pt x="688" y="1524"/>
                  </a:lnTo>
                  <a:lnTo>
                    <a:pt x="665" y="1460"/>
                  </a:lnTo>
                  <a:lnTo>
                    <a:pt x="644" y="1397"/>
                  </a:lnTo>
                  <a:lnTo>
                    <a:pt x="621" y="1332"/>
                  </a:lnTo>
                  <a:lnTo>
                    <a:pt x="598" y="1267"/>
                  </a:lnTo>
                  <a:lnTo>
                    <a:pt x="576" y="1203"/>
                  </a:lnTo>
                  <a:lnTo>
                    <a:pt x="551" y="1138"/>
                  </a:lnTo>
                  <a:lnTo>
                    <a:pt x="526" y="1073"/>
                  </a:lnTo>
                  <a:lnTo>
                    <a:pt x="499" y="1009"/>
                  </a:lnTo>
                  <a:lnTo>
                    <a:pt x="471" y="944"/>
                  </a:lnTo>
                  <a:lnTo>
                    <a:pt x="458" y="916"/>
                  </a:lnTo>
                  <a:lnTo>
                    <a:pt x="440" y="889"/>
                  </a:lnTo>
                  <a:lnTo>
                    <a:pt x="421" y="862"/>
                  </a:lnTo>
                  <a:lnTo>
                    <a:pt x="398" y="833"/>
                  </a:lnTo>
                  <a:lnTo>
                    <a:pt x="374" y="806"/>
                  </a:lnTo>
                  <a:lnTo>
                    <a:pt x="348" y="777"/>
                  </a:lnTo>
                  <a:lnTo>
                    <a:pt x="321" y="748"/>
                  </a:lnTo>
                  <a:lnTo>
                    <a:pt x="295" y="719"/>
                  </a:lnTo>
                  <a:lnTo>
                    <a:pt x="267" y="691"/>
                  </a:lnTo>
                  <a:lnTo>
                    <a:pt x="241" y="663"/>
                  </a:lnTo>
                  <a:lnTo>
                    <a:pt x="215" y="633"/>
                  </a:lnTo>
                  <a:lnTo>
                    <a:pt x="190" y="605"/>
                  </a:lnTo>
                  <a:lnTo>
                    <a:pt x="168" y="578"/>
                  </a:lnTo>
                  <a:lnTo>
                    <a:pt x="148" y="550"/>
                  </a:lnTo>
                  <a:lnTo>
                    <a:pt x="131" y="523"/>
                  </a:lnTo>
                  <a:lnTo>
                    <a:pt x="117" y="496"/>
                  </a:lnTo>
                  <a:lnTo>
                    <a:pt x="98" y="443"/>
                  </a:lnTo>
                  <a:lnTo>
                    <a:pt x="82" y="394"/>
                  </a:lnTo>
                  <a:lnTo>
                    <a:pt x="71" y="345"/>
                  </a:lnTo>
                  <a:lnTo>
                    <a:pt x="59" y="297"/>
                  </a:lnTo>
                  <a:lnTo>
                    <a:pt x="49" y="248"/>
                  </a:lnTo>
                  <a:lnTo>
                    <a:pt x="35" y="198"/>
                  </a:lnTo>
                  <a:lnTo>
                    <a:pt x="21" y="146"/>
                  </a:lnTo>
                  <a:lnTo>
                    <a:pt x="0" y="95"/>
                  </a:lnTo>
                  <a:lnTo>
                    <a:pt x="30" y="95"/>
                  </a:lnTo>
                  <a:lnTo>
                    <a:pt x="57" y="93"/>
                  </a:lnTo>
                  <a:lnTo>
                    <a:pt x="87" y="88"/>
                  </a:lnTo>
                  <a:lnTo>
                    <a:pt x="115" y="84"/>
                  </a:lnTo>
                  <a:lnTo>
                    <a:pt x="143" y="77"/>
                  </a:lnTo>
                  <a:lnTo>
                    <a:pt x="172" y="70"/>
                  </a:lnTo>
                  <a:lnTo>
                    <a:pt x="199" y="62"/>
                  </a:lnTo>
                  <a:lnTo>
                    <a:pt x="229" y="54"/>
                  </a:lnTo>
                  <a:lnTo>
                    <a:pt x="257" y="46"/>
                  </a:lnTo>
                  <a:lnTo>
                    <a:pt x="286" y="37"/>
                  </a:lnTo>
                  <a:lnTo>
                    <a:pt x="314" y="30"/>
                  </a:lnTo>
                  <a:lnTo>
                    <a:pt x="342" y="22"/>
                  </a:lnTo>
                  <a:lnTo>
                    <a:pt x="370" y="16"/>
                  </a:lnTo>
                  <a:lnTo>
                    <a:pt x="399" y="9"/>
                  </a:lnTo>
                  <a:lnTo>
                    <a:pt x="428" y="5"/>
                  </a:lnTo>
                  <a:lnTo>
                    <a:pt x="457" y="2"/>
                  </a:lnTo>
                  <a:lnTo>
                    <a:pt x="478" y="1"/>
                  </a:lnTo>
                  <a:lnTo>
                    <a:pt x="498" y="0"/>
                  </a:lnTo>
                  <a:lnTo>
                    <a:pt x="519" y="0"/>
                  </a:lnTo>
                  <a:lnTo>
                    <a:pt x="539" y="0"/>
                  </a:lnTo>
                  <a:lnTo>
                    <a:pt x="559" y="1"/>
                  </a:lnTo>
                  <a:lnTo>
                    <a:pt x="580" y="3"/>
                  </a:lnTo>
                  <a:lnTo>
                    <a:pt x="600" y="5"/>
                  </a:lnTo>
                  <a:lnTo>
                    <a:pt x="620" y="8"/>
                  </a:lnTo>
                  <a:lnTo>
                    <a:pt x="639" y="10"/>
                  </a:lnTo>
                  <a:lnTo>
                    <a:pt x="659" y="14"/>
                  </a:lnTo>
                  <a:lnTo>
                    <a:pt x="678" y="18"/>
                  </a:lnTo>
                  <a:lnTo>
                    <a:pt x="698" y="22"/>
                  </a:lnTo>
                  <a:lnTo>
                    <a:pt x="719" y="28"/>
                  </a:lnTo>
                  <a:lnTo>
                    <a:pt x="738" y="33"/>
                  </a:lnTo>
                  <a:lnTo>
                    <a:pt x="758" y="38"/>
                  </a:lnTo>
                  <a:lnTo>
                    <a:pt x="778" y="44"/>
                  </a:lnTo>
                  <a:lnTo>
                    <a:pt x="794" y="49"/>
                  </a:lnTo>
                  <a:lnTo>
                    <a:pt x="808" y="53"/>
                  </a:lnTo>
                  <a:lnTo>
                    <a:pt x="822" y="58"/>
                  </a:lnTo>
                  <a:lnTo>
                    <a:pt x="840" y="62"/>
                  </a:lnTo>
                  <a:lnTo>
                    <a:pt x="854" y="68"/>
                  </a:lnTo>
                  <a:lnTo>
                    <a:pt x="869" y="75"/>
                  </a:lnTo>
                  <a:lnTo>
                    <a:pt x="885" y="79"/>
                  </a:lnTo>
                  <a:lnTo>
                    <a:pt x="900" y="86"/>
                  </a:lnTo>
                  <a:lnTo>
                    <a:pt x="915" y="94"/>
                  </a:lnTo>
                  <a:lnTo>
                    <a:pt x="929" y="101"/>
                  </a:lnTo>
                  <a:lnTo>
                    <a:pt x="942" y="110"/>
                  </a:lnTo>
                  <a:lnTo>
                    <a:pt x="956" y="119"/>
                  </a:lnTo>
                  <a:lnTo>
                    <a:pt x="967" y="128"/>
                  </a:lnTo>
                  <a:lnTo>
                    <a:pt x="979" y="140"/>
                  </a:lnTo>
                  <a:lnTo>
                    <a:pt x="989" y="150"/>
                  </a:lnTo>
                  <a:lnTo>
                    <a:pt x="999" y="162"/>
                  </a:lnTo>
                  <a:lnTo>
                    <a:pt x="1019" y="196"/>
                  </a:lnTo>
                  <a:lnTo>
                    <a:pt x="1033" y="235"/>
                  </a:lnTo>
                  <a:lnTo>
                    <a:pt x="1044" y="274"/>
                  </a:lnTo>
                  <a:lnTo>
                    <a:pt x="1054" y="314"/>
                  </a:lnTo>
                  <a:lnTo>
                    <a:pt x="1064" y="355"/>
                  </a:lnTo>
                  <a:lnTo>
                    <a:pt x="1074" y="394"/>
                  </a:lnTo>
                  <a:lnTo>
                    <a:pt x="1087" y="432"/>
                  </a:lnTo>
                  <a:lnTo>
                    <a:pt x="1108" y="466"/>
                  </a:lnTo>
                  <a:lnTo>
                    <a:pt x="1120" y="483"/>
                  </a:lnTo>
                  <a:lnTo>
                    <a:pt x="1132" y="498"/>
                  </a:lnTo>
                  <a:lnTo>
                    <a:pt x="1145" y="514"/>
                  </a:lnTo>
                  <a:lnTo>
                    <a:pt x="1158" y="530"/>
                  </a:lnTo>
                  <a:lnTo>
                    <a:pt x="1173" y="543"/>
                  </a:lnTo>
                  <a:lnTo>
                    <a:pt x="1186" y="558"/>
                  </a:lnTo>
                  <a:lnTo>
                    <a:pt x="1201" y="573"/>
                  </a:lnTo>
                  <a:lnTo>
                    <a:pt x="1217" y="585"/>
                  </a:lnTo>
                  <a:lnTo>
                    <a:pt x="1233" y="599"/>
                  </a:lnTo>
                  <a:lnTo>
                    <a:pt x="1249" y="610"/>
                  </a:lnTo>
                  <a:lnTo>
                    <a:pt x="1266" y="623"/>
                  </a:lnTo>
                  <a:lnTo>
                    <a:pt x="1283" y="633"/>
                  </a:lnTo>
                  <a:lnTo>
                    <a:pt x="1300" y="645"/>
                  </a:lnTo>
                  <a:lnTo>
                    <a:pt x="1318" y="653"/>
                  </a:lnTo>
                  <a:lnTo>
                    <a:pt x="1337" y="662"/>
                  </a:lnTo>
                  <a:lnTo>
                    <a:pt x="1355" y="670"/>
                  </a:lnTo>
                  <a:lnTo>
                    <a:pt x="1365" y="672"/>
                  </a:lnTo>
                  <a:lnTo>
                    <a:pt x="1376" y="675"/>
                  </a:lnTo>
                  <a:lnTo>
                    <a:pt x="1389" y="679"/>
                  </a:lnTo>
                  <a:lnTo>
                    <a:pt x="1401" y="681"/>
                  </a:lnTo>
                  <a:lnTo>
                    <a:pt x="1414" y="683"/>
                  </a:lnTo>
                  <a:lnTo>
                    <a:pt x="1429" y="686"/>
                  </a:lnTo>
                  <a:lnTo>
                    <a:pt x="1443" y="687"/>
                  </a:lnTo>
                  <a:lnTo>
                    <a:pt x="1458" y="688"/>
                  </a:lnTo>
                  <a:lnTo>
                    <a:pt x="1473" y="688"/>
                  </a:lnTo>
                  <a:lnTo>
                    <a:pt x="1487" y="689"/>
                  </a:lnTo>
                  <a:lnTo>
                    <a:pt x="1501" y="688"/>
                  </a:lnTo>
                  <a:lnTo>
                    <a:pt x="1515" y="688"/>
                  </a:lnTo>
                  <a:lnTo>
                    <a:pt x="1529" y="687"/>
                  </a:lnTo>
                  <a:lnTo>
                    <a:pt x="1541" y="684"/>
                  </a:lnTo>
                  <a:lnTo>
                    <a:pt x="1553" y="682"/>
                  </a:lnTo>
                  <a:lnTo>
                    <a:pt x="1563" y="680"/>
                  </a:lnTo>
                  <a:lnTo>
                    <a:pt x="1553" y="771"/>
                  </a:lnTo>
                  <a:lnTo>
                    <a:pt x="1537" y="862"/>
                  </a:lnTo>
                  <a:lnTo>
                    <a:pt x="1521" y="953"/>
                  </a:lnTo>
                  <a:lnTo>
                    <a:pt x="1503" y="1044"/>
                  </a:lnTo>
                  <a:lnTo>
                    <a:pt x="1484" y="1136"/>
                  </a:lnTo>
                  <a:lnTo>
                    <a:pt x="1467" y="1227"/>
                  </a:lnTo>
                  <a:lnTo>
                    <a:pt x="1453" y="1318"/>
                  </a:lnTo>
                  <a:lnTo>
                    <a:pt x="1441" y="1408"/>
                  </a:lnTo>
                  <a:lnTo>
                    <a:pt x="1445" y="1435"/>
                  </a:lnTo>
                  <a:lnTo>
                    <a:pt x="1454" y="1467"/>
                  </a:lnTo>
                  <a:lnTo>
                    <a:pt x="1464" y="1500"/>
                  </a:lnTo>
                  <a:lnTo>
                    <a:pt x="1479" y="1533"/>
                  </a:lnTo>
                  <a:lnTo>
                    <a:pt x="1496" y="1564"/>
                  </a:lnTo>
                  <a:lnTo>
                    <a:pt x="1514" y="1592"/>
                  </a:lnTo>
                  <a:lnTo>
                    <a:pt x="1534" y="1615"/>
                  </a:lnTo>
                  <a:lnTo>
                    <a:pt x="1556" y="1630"/>
                  </a:lnTo>
                  <a:lnTo>
                    <a:pt x="1582" y="1644"/>
                  </a:lnTo>
                  <a:lnTo>
                    <a:pt x="1608" y="1658"/>
                  </a:lnTo>
                  <a:lnTo>
                    <a:pt x="1635" y="1674"/>
                  </a:lnTo>
                  <a:lnTo>
                    <a:pt x="1661" y="1692"/>
                  </a:lnTo>
                  <a:lnTo>
                    <a:pt x="1687" y="1710"/>
                  </a:lnTo>
                  <a:lnTo>
                    <a:pt x="1712" y="1729"/>
                  </a:lnTo>
                  <a:lnTo>
                    <a:pt x="1737" y="1749"/>
                  </a:lnTo>
                  <a:lnTo>
                    <a:pt x="1761" y="1771"/>
                  </a:lnTo>
                  <a:lnTo>
                    <a:pt x="1785" y="1793"/>
                  </a:lnTo>
                  <a:lnTo>
                    <a:pt x="1809" y="1817"/>
                  </a:lnTo>
                  <a:lnTo>
                    <a:pt x="1831" y="1841"/>
                  </a:lnTo>
                  <a:lnTo>
                    <a:pt x="1853" y="1867"/>
                  </a:lnTo>
                  <a:lnTo>
                    <a:pt x="1873" y="1894"/>
                  </a:lnTo>
                  <a:lnTo>
                    <a:pt x="1894" y="1921"/>
                  </a:lnTo>
                  <a:lnTo>
                    <a:pt x="1913" y="1948"/>
                  </a:lnTo>
                  <a:lnTo>
                    <a:pt x="1933" y="1978"/>
                  </a:lnTo>
                  <a:lnTo>
                    <a:pt x="1948" y="2006"/>
                  </a:lnTo>
                  <a:lnTo>
                    <a:pt x="1963" y="2036"/>
                  </a:lnTo>
                  <a:lnTo>
                    <a:pt x="1979" y="2065"/>
                  </a:lnTo>
                  <a:lnTo>
                    <a:pt x="1994" y="2097"/>
                  </a:lnTo>
                  <a:lnTo>
                    <a:pt x="2008" y="2130"/>
                  </a:lnTo>
                  <a:lnTo>
                    <a:pt x="2022" y="2163"/>
                  </a:lnTo>
                  <a:lnTo>
                    <a:pt x="2036" y="2197"/>
                  </a:lnTo>
                  <a:lnTo>
                    <a:pt x="2051" y="2230"/>
                  </a:lnTo>
                  <a:lnTo>
                    <a:pt x="2063" y="2266"/>
                  </a:lnTo>
                  <a:lnTo>
                    <a:pt x="2077" y="2299"/>
                  </a:lnTo>
                  <a:lnTo>
                    <a:pt x="2089" y="2334"/>
                  </a:lnTo>
                  <a:lnTo>
                    <a:pt x="2103" y="2366"/>
                  </a:lnTo>
                  <a:lnTo>
                    <a:pt x="2114" y="2400"/>
                  </a:lnTo>
                  <a:lnTo>
                    <a:pt x="2127" y="2430"/>
                  </a:lnTo>
                  <a:lnTo>
                    <a:pt x="2140" y="2462"/>
                  </a:lnTo>
                  <a:lnTo>
                    <a:pt x="2152" y="2493"/>
                  </a:lnTo>
                  <a:close/>
                </a:path>
              </a:pathLst>
            </a:custGeom>
            <a:solidFill>
              <a:srgbClr val="CC0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88" name="Freeform 8">
              <a:extLst>
                <a:ext uri="{FF2B5EF4-FFF2-40B4-BE49-F238E27FC236}">
                  <a16:creationId xmlns:a16="http://schemas.microsoft.com/office/drawing/2014/main" id="{3ADBEACC-CE12-F23A-907D-126EB0065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" y="3168"/>
              <a:ext cx="680" cy="878"/>
            </a:xfrm>
            <a:custGeom>
              <a:avLst/>
              <a:gdLst>
                <a:gd name="T0" fmla="*/ 2632 w 2722"/>
                <a:gd name="T1" fmla="*/ 3496 h 3514"/>
                <a:gd name="T2" fmla="*/ 2526 w 2722"/>
                <a:gd name="T3" fmla="*/ 3426 h 3514"/>
                <a:gd name="T4" fmla="*/ 2424 w 2722"/>
                <a:gd name="T5" fmla="*/ 3339 h 3514"/>
                <a:gd name="T6" fmla="*/ 2316 w 2722"/>
                <a:gd name="T7" fmla="*/ 3269 h 3514"/>
                <a:gd name="T8" fmla="*/ 2217 w 2722"/>
                <a:gd name="T9" fmla="*/ 3245 h 3514"/>
                <a:gd name="T10" fmla="*/ 2142 w 2722"/>
                <a:gd name="T11" fmla="*/ 3248 h 3514"/>
                <a:gd name="T12" fmla="*/ 2070 w 2722"/>
                <a:gd name="T13" fmla="*/ 3258 h 3514"/>
                <a:gd name="T14" fmla="*/ 1986 w 2722"/>
                <a:gd name="T15" fmla="*/ 3268 h 3514"/>
                <a:gd name="T16" fmla="*/ 1863 w 2722"/>
                <a:gd name="T17" fmla="*/ 3265 h 3514"/>
                <a:gd name="T18" fmla="*/ 1720 w 2722"/>
                <a:gd name="T19" fmla="*/ 3250 h 3514"/>
                <a:gd name="T20" fmla="*/ 1574 w 2722"/>
                <a:gd name="T21" fmla="*/ 3236 h 3514"/>
                <a:gd name="T22" fmla="*/ 1440 w 2722"/>
                <a:gd name="T23" fmla="*/ 3241 h 3514"/>
                <a:gd name="T24" fmla="*/ 1318 w 2722"/>
                <a:gd name="T25" fmla="*/ 3273 h 3514"/>
                <a:gd name="T26" fmla="*/ 1197 w 2722"/>
                <a:gd name="T27" fmla="*/ 3321 h 3514"/>
                <a:gd name="T28" fmla="*/ 1076 w 2722"/>
                <a:gd name="T29" fmla="*/ 3376 h 3514"/>
                <a:gd name="T30" fmla="*/ 955 w 2722"/>
                <a:gd name="T31" fmla="*/ 3423 h 3514"/>
                <a:gd name="T32" fmla="*/ 868 w 2722"/>
                <a:gd name="T33" fmla="*/ 3444 h 3514"/>
                <a:gd name="T34" fmla="*/ 787 w 2722"/>
                <a:gd name="T35" fmla="*/ 3452 h 3514"/>
                <a:gd name="T36" fmla="*/ 705 w 2722"/>
                <a:gd name="T37" fmla="*/ 3452 h 3514"/>
                <a:gd name="T38" fmla="*/ 626 w 2722"/>
                <a:gd name="T39" fmla="*/ 3450 h 3514"/>
                <a:gd name="T40" fmla="*/ 23 w 2722"/>
                <a:gd name="T41" fmla="*/ 11 h 3514"/>
                <a:gd name="T42" fmla="*/ 68 w 2722"/>
                <a:gd name="T43" fmla="*/ 35 h 3514"/>
                <a:gd name="T44" fmla="*/ 114 w 2722"/>
                <a:gd name="T45" fmla="*/ 58 h 3514"/>
                <a:gd name="T46" fmla="*/ 160 w 2722"/>
                <a:gd name="T47" fmla="*/ 78 h 3514"/>
                <a:gd name="T48" fmla="*/ 230 w 2722"/>
                <a:gd name="T49" fmla="*/ 91 h 3514"/>
                <a:gd name="T50" fmla="*/ 318 w 2722"/>
                <a:gd name="T51" fmla="*/ 91 h 3514"/>
                <a:gd name="T52" fmla="*/ 406 w 2722"/>
                <a:gd name="T53" fmla="*/ 84 h 3514"/>
                <a:gd name="T54" fmla="*/ 494 w 2722"/>
                <a:gd name="T55" fmla="*/ 85 h 3514"/>
                <a:gd name="T56" fmla="*/ 627 w 2722"/>
                <a:gd name="T57" fmla="*/ 123 h 3514"/>
                <a:gd name="T58" fmla="*/ 793 w 2722"/>
                <a:gd name="T59" fmla="*/ 193 h 3514"/>
                <a:gd name="T60" fmla="*/ 952 w 2722"/>
                <a:gd name="T61" fmla="*/ 270 h 3514"/>
                <a:gd name="T62" fmla="*/ 1119 w 2722"/>
                <a:gd name="T63" fmla="*/ 336 h 3514"/>
                <a:gd name="T64" fmla="*/ 1266 w 2722"/>
                <a:gd name="T65" fmla="*/ 369 h 3514"/>
                <a:gd name="T66" fmla="*/ 1405 w 2722"/>
                <a:gd name="T67" fmla="*/ 371 h 3514"/>
                <a:gd name="T68" fmla="*/ 1554 w 2722"/>
                <a:gd name="T69" fmla="*/ 359 h 3514"/>
                <a:gd name="T70" fmla="*/ 1689 w 2722"/>
                <a:gd name="T71" fmla="*/ 342 h 3514"/>
                <a:gd name="T72" fmla="*/ 1808 w 2722"/>
                <a:gd name="T73" fmla="*/ 466 h 3514"/>
                <a:gd name="T74" fmla="*/ 1877 w 2722"/>
                <a:gd name="T75" fmla="*/ 696 h 3514"/>
                <a:gd name="T76" fmla="*/ 1905 w 2722"/>
                <a:gd name="T77" fmla="*/ 910 h 3514"/>
                <a:gd name="T78" fmla="*/ 1940 w 2722"/>
                <a:gd name="T79" fmla="*/ 1145 h 3514"/>
                <a:gd name="T80" fmla="*/ 2011 w 2722"/>
                <a:gd name="T81" fmla="*/ 1358 h 3514"/>
                <a:gd name="T82" fmla="*/ 2146 w 2722"/>
                <a:gd name="T83" fmla="*/ 1592 h 3514"/>
                <a:gd name="T84" fmla="*/ 2315 w 2722"/>
                <a:gd name="T85" fmla="*/ 1864 h 3514"/>
                <a:gd name="T86" fmla="*/ 2449 w 2722"/>
                <a:gd name="T87" fmla="*/ 2099 h 3514"/>
                <a:gd name="T88" fmla="*/ 2532 w 2722"/>
                <a:gd name="T89" fmla="*/ 2360 h 3514"/>
                <a:gd name="T90" fmla="*/ 2585 w 2722"/>
                <a:gd name="T91" fmla="*/ 2689 h 3514"/>
                <a:gd name="T92" fmla="*/ 2618 w 2722"/>
                <a:gd name="T93" fmla="*/ 3000 h 3514"/>
                <a:gd name="T94" fmla="*/ 2673 w 2722"/>
                <a:gd name="T95" fmla="*/ 3329 h 3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22" h="3514">
                  <a:moveTo>
                    <a:pt x="2722" y="3514"/>
                  </a:moveTo>
                  <a:lnTo>
                    <a:pt x="2690" y="3511"/>
                  </a:lnTo>
                  <a:lnTo>
                    <a:pt x="2660" y="3506"/>
                  </a:lnTo>
                  <a:lnTo>
                    <a:pt x="2632" y="3496"/>
                  </a:lnTo>
                  <a:lnTo>
                    <a:pt x="2605" y="3482"/>
                  </a:lnTo>
                  <a:lnTo>
                    <a:pt x="2578" y="3465"/>
                  </a:lnTo>
                  <a:lnTo>
                    <a:pt x="2552" y="3447"/>
                  </a:lnTo>
                  <a:lnTo>
                    <a:pt x="2526" y="3426"/>
                  </a:lnTo>
                  <a:lnTo>
                    <a:pt x="2501" y="3405"/>
                  </a:lnTo>
                  <a:lnTo>
                    <a:pt x="2475" y="3383"/>
                  </a:lnTo>
                  <a:lnTo>
                    <a:pt x="2450" y="3360"/>
                  </a:lnTo>
                  <a:lnTo>
                    <a:pt x="2424" y="3339"/>
                  </a:lnTo>
                  <a:lnTo>
                    <a:pt x="2398" y="3318"/>
                  </a:lnTo>
                  <a:lnTo>
                    <a:pt x="2370" y="3299"/>
                  </a:lnTo>
                  <a:lnTo>
                    <a:pt x="2344" y="3282"/>
                  </a:lnTo>
                  <a:lnTo>
                    <a:pt x="2316" y="3269"/>
                  </a:lnTo>
                  <a:lnTo>
                    <a:pt x="2285" y="3258"/>
                  </a:lnTo>
                  <a:lnTo>
                    <a:pt x="2260" y="3251"/>
                  </a:lnTo>
                  <a:lnTo>
                    <a:pt x="2237" y="3249"/>
                  </a:lnTo>
                  <a:lnTo>
                    <a:pt x="2217" y="3245"/>
                  </a:lnTo>
                  <a:lnTo>
                    <a:pt x="2196" y="3244"/>
                  </a:lnTo>
                  <a:lnTo>
                    <a:pt x="2178" y="3244"/>
                  </a:lnTo>
                  <a:lnTo>
                    <a:pt x="2159" y="3245"/>
                  </a:lnTo>
                  <a:lnTo>
                    <a:pt x="2142" y="3248"/>
                  </a:lnTo>
                  <a:lnTo>
                    <a:pt x="2125" y="3250"/>
                  </a:lnTo>
                  <a:lnTo>
                    <a:pt x="2106" y="3252"/>
                  </a:lnTo>
                  <a:lnTo>
                    <a:pt x="2088" y="3254"/>
                  </a:lnTo>
                  <a:lnTo>
                    <a:pt x="2070" y="3258"/>
                  </a:lnTo>
                  <a:lnTo>
                    <a:pt x="2051" y="3261"/>
                  </a:lnTo>
                  <a:lnTo>
                    <a:pt x="2031" y="3265"/>
                  </a:lnTo>
                  <a:lnTo>
                    <a:pt x="2009" y="3267"/>
                  </a:lnTo>
                  <a:lnTo>
                    <a:pt x="1986" y="3268"/>
                  </a:lnTo>
                  <a:lnTo>
                    <a:pt x="1960" y="3269"/>
                  </a:lnTo>
                  <a:lnTo>
                    <a:pt x="1929" y="3269"/>
                  </a:lnTo>
                  <a:lnTo>
                    <a:pt x="1896" y="3268"/>
                  </a:lnTo>
                  <a:lnTo>
                    <a:pt x="1863" y="3265"/>
                  </a:lnTo>
                  <a:lnTo>
                    <a:pt x="1828" y="3261"/>
                  </a:lnTo>
                  <a:lnTo>
                    <a:pt x="1792" y="3258"/>
                  </a:lnTo>
                  <a:lnTo>
                    <a:pt x="1756" y="3253"/>
                  </a:lnTo>
                  <a:lnTo>
                    <a:pt x="1720" y="3250"/>
                  </a:lnTo>
                  <a:lnTo>
                    <a:pt x="1682" y="3246"/>
                  </a:lnTo>
                  <a:lnTo>
                    <a:pt x="1647" y="3242"/>
                  </a:lnTo>
                  <a:lnTo>
                    <a:pt x="1609" y="3238"/>
                  </a:lnTo>
                  <a:lnTo>
                    <a:pt x="1574" y="3236"/>
                  </a:lnTo>
                  <a:lnTo>
                    <a:pt x="1539" y="3235"/>
                  </a:lnTo>
                  <a:lnTo>
                    <a:pt x="1505" y="3235"/>
                  </a:lnTo>
                  <a:lnTo>
                    <a:pt x="1471" y="3237"/>
                  </a:lnTo>
                  <a:lnTo>
                    <a:pt x="1440" y="3241"/>
                  </a:lnTo>
                  <a:lnTo>
                    <a:pt x="1409" y="3246"/>
                  </a:lnTo>
                  <a:lnTo>
                    <a:pt x="1378" y="3253"/>
                  </a:lnTo>
                  <a:lnTo>
                    <a:pt x="1348" y="3262"/>
                  </a:lnTo>
                  <a:lnTo>
                    <a:pt x="1318" y="3273"/>
                  </a:lnTo>
                  <a:lnTo>
                    <a:pt x="1288" y="3284"/>
                  </a:lnTo>
                  <a:lnTo>
                    <a:pt x="1257" y="3296"/>
                  </a:lnTo>
                  <a:lnTo>
                    <a:pt x="1226" y="3309"/>
                  </a:lnTo>
                  <a:lnTo>
                    <a:pt x="1197" y="3321"/>
                  </a:lnTo>
                  <a:lnTo>
                    <a:pt x="1166" y="3335"/>
                  </a:lnTo>
                  <a:lnTo>
                    <a:pt x="1135" y="3349"/>
                  </a:lnTo>
                  <a:lnTo>
                    <a:pt x="1107" y="3362"/>
                  </a:lnTo>
                  <a:lnTo>
                    <a:pt x="1076" y="3376"/>
                  </a:lnTo>
                  <a:lnTo>
                    <a:pt x="1045" y="3389"/>
                  </a:lnTo>
                  <a:lnTo>
                    <a:pt x="1015" y="3401"/>
                  </a:lnTo>
                  <a:lnTo>
                    <a:pt x="986" y="3412"/>
                  </a:lnTo>
                  <a:lnTo>
                    <a:pt x="955" y="3423"/>
                  </a:lnTo>
                  <a:lnTo>
                    <a:pt x="925" y="3433"/>
                  </a:lnTo>
                  <a:lnTo>
                    <a:pt x="906" y="3436"/>
                  </a:lnTo>
                  <a:lnTo>
                    <a:pt x="887" y="3441"/>
                  </a:lnTo>
                  <a:lnTo>
                    <a:pt x="868" y="3444"/>
                  </a:lnTo>
                  <a:lnTo>
                    <a:pt x="847" y="3448"/>
                  </a:lnTo>
                  <a:lnTo>
                    <a:pt x="827" y="3450"/>
                  </a:lnTo>
                  <a:lnTo>
                    <a:pt x="808" y="3451"/>
                  </a:lnTo>
                  <a:lnTo>
                    <a:pt x="787" y="3452"/>
                  </a:lnTo>
                  <a:lnTo>
                    <a:pt x="768" y="3452"/>
                  </a:lnTo>
                  <a:lnTo>
                    <a:pt x="747" y="3453"/>
                  </a:lnTo>
                  <a:lnTo>
                    <a:pt x="726" y="3452"/>
                  </a:lnTo>
                  <a:lnTo>
                    <a:pt x="705" y="3452"/>
                  </a:lnTo>
                  <a:lnTo>
                    <a:pt x="686" y="3452"/>
                  </a:lnTo>
                  <a:lnTo>
                    <a:pt x="665" y="3451"/>
                  </a:lnTo>
                  <a:lnTo>
                    <a:pt x="645" y="3450"/>
                  </a:lnTo>
                  <a:lnTo>
                    <a:pt x="626" y="3450"/>
                  </a:lnTo>
                  <a:lnTo>
                    <a:pt x="606" y="3449"/>
                  </a:lnTo>
                  <a:lnTo>
                    <a:pt x="0" y="0"/>
                  </a:lnTo>
                  <a:lnTo>
                    <a:pt x="11" y="6"/>
                  </a:lnTo>
                  <a:lnTo>
                    <a:pt x="23" y="11"/>
                  </a:lnTo>
                  <a:lnTo>
                    <a:pt x="35" y="17"/>
                  </a:lnTo>
                  <a:lnTo>
                    <a:pt x="45" y="23"/>
                  </a:lnTo>
                  <a:lnTo>
                    <a:pt x="58" y="30"/>
                  </a:lnTo>
                  <a:lnTo>
                    <a:pt x="68" y="35"/>
                  </a:lnTo>
                  <a:lnTo>
                    <a:pt x="81" y="41"/>
                  </a:lnTo>
                  <a:lnTo>
                    <a:pt x="91" y="48"/>
                  </a:lnTo>
                  <a:lnTo>
                    <a:pt x="104" y="53"/>
                  </a:lnTo>
                  <a:lnTo>
                    <a:pt x="114" y="58"/>
                  </a:lnTo>
                  <a:lnTo>
                    <a:pt x="126" y="64"/>
                  </a:lnTo>
                  <a:lnTo>
                    <a:pt x="138" y="69"/>
                  </a:lnTo>
                  <a:lnTo>
                    <a:pt x="149" y="74"/>
                  </a:lnTo>
                  <a:lnTo>
                    <a:pt x="160" y="78"/>
                  </a:lnTo>
                  <a:lnTo>
                    <a:pt x="174" y="81"/>
                  </a:lnTo>
                  <a:lnTo>
                    <a:pt x="185" y="84"/>
                  </a:lnTo>
                  <a:lnTo>
                    <a:pt x="208" y="89"/>
                  </a:lnTo>
                  <a:lnTo>
                    <a:pt x="230" y="91"/>
                  </a:lnTo>
                  <a:lnTo>
                    <a:pt x="252" y="93"/>
                  </a:lnTo>
                  <a:lnTo>
                    <a:pt x="274" y="93"/>
                  </a:lnTo>
                  <a:lnTo>
                    <a:pt x="297" y="92"/>
                  </a:lnTo>
                  <a:lnTo>
                    <a:pt x="318" y="91"/>
                  </a:lnTo>
                  <a:lnTo>
                    <a:pt x="340" y="90"/>
                  </a:lnTo>
                  <a:lnTo>
                    <a:pt x="363" y="88"/>
                  </a:lnTo>
                  <a:lnTo>
                    <a:pt x="384" y="85"/>
                  </a:lnTo>
                  <a:lnTo>
                    <a:pt x="406" y="84"/>
                  </a:lnTo>
                  <a:lnTo>
                    <a:pt x="428" y="83"/>
                  </a:lnTo>
                  <a:lnTo>
                    <a:pt x="449" y="83"/>
                  </a:lnTo>
                  <a:lnTo>
                    <a:pt x="471" y="84"/>
                  </a:lnTo>
                  <a:lnTo>
                    <a:pt x="494" y="85"/>
                  </a:lnTo>
                  <a:lnTo>
                    <a:pt x="515" y="89"/>
                  </a:lnTo>
                  <a:lnTo>
                    <a:pt x="538" y="94"/>
                  </a:lnTo>
                  <a:lnTo>
                    <a:pt x="583" y="107"/>
                  </a:lnTo>
                  <a:lnTo>
                    <a:pt x="627" y="123"/>
                  </a:lnTo>
                  <a:lnTo>
                    <a:pt x="669" y="139"/>
                  </a:lnTo>
                  <a:lnTo>
                    <a:pt x="711" y="156"/>
                  </a:lnTo>
                  <a:lnTo>
                    <a:pt x="751" y="174"/>
                  </a:lnTo>
                  <a:lnTo>
                    <a:pt x="793" y="193"/>
                  </a:lnTo>
                  <a:lnTo>
                    <a:pt x="833" y="213"/>
                  </a:lnTo>
                  <a:lnTo>
                    <a:pt x="871" y="232"/>
                  </a:lnTo>
                  <a:lnTo>
                    <a:pt x="912" y="251"/>
                  </a:lnTo>
                  <a:lnTo>
                    <a:pt x="952" y="270"/>
                  </a:lnTo>
                  <a:lnTo>
                    <a:pt x="993" y="288"/>
                  </a:lnTo>
                  <a:lnTo>
                    <a:pt x="1035" y="306"/>
                  </a:lnTo>
                  <a:lnTo>
                    <a:pt x="1076" y="322"/>
                  </a:lnTo>
                  <a:lnTo>
                    <a:pt x="1119" y="336"/>
                  </a:lnTo>
                  <a:lnTo>
                    <a:pt x="1162" y="349"/>
                  </a:lnTo>
                  <a:lnTo>
                    <a:pt x="1208" y="359"/>
                  </a:lnTo>
                  <a:lnTo>
                    <a:pt x="1235" y="364"/>
                  </a:lnTo>
                  <a:lnTo>
                    <a:pt x="1266" y="369"/>
                  </a:lnTo>
                  <a:lnTo>
                    <a:pt x="1298" y="371"/>
                  </a:lnTo>
                  <a:lnTo>
                    <a:pt x="1332" y="372"/>
                  </a:lnTo>
                  <a:lnTo>
                    <a:pt x="1368" y="372"/>
                  </a:lnTo>
                  <a:lnTo>
                    <a:pt x="1405" y="371"/>
                  </a:lnTo>
                  <a:lnTo>
                    <a:pt x="1441" y="370"/>
                  </a:lnTo>
                  <a:lnTo>
                    <a:pt x="1480" y="366"/>
                  </a:lnTo>
                  <a:lnTo>
                    <a:pt x="1516" y="364"/>
                  </a:lnTo>
                  <a:lnTo>
                    <a:pt x="1554" y="359"/>
                  </a:lnTo>
                  <a:lnTo>
                    <a:pt x="1589" y="356"/>
                  </a:lnTo>
                  <a:lnTo>
                    <a:pt x="1624" y="353"/>
                  </a:lnTo>
                  <a:lnTo>
                    <a:pt x="1657" y="348"/>
                  </a:lnTo>
                  <a:lnTo>
                    <a:pt x="1689" y="342"/>
                  </a:lnTo>
                  <a:lnTo>
                    <a:pt x="1717" y="338"/>
                  </a:lnTo>
                  <a:lnTo>
                    <a:pt x="1744" y="333"/>
                  </a:lnTo>
                  <a:lnTo>
                    <a:pt x="1779" y="402"/>
                  </a:lnTo>
                  <a:lnTo>
                    <a:pt x="1808" y="466"/>
                  </a:lnTo>
                  <a:lnTo>
                    <a:pt x="1831" y="527"/>
                  </a:lnTo>
                  <a:lnTo>
                    <a:pt x="1851" y="585"/>
                  </a:lnTo>
                  <a:lnTo>
                    <a:pt x="1866" y="642"/>
                  </a:lnTo>
                  <a:lnTo>
                    <a:pt x="1877" y="696"/>
                  </a:lnTo>
                  <a:lnTo>
                    <a:pt x="1887" y="750"/>
                  </a:lnTo>
                  <a:lnTo>
                    <a:pt x="1893" y="803"/>
                  </a:lnTo>
                  <a:lnTo>
                    <a:pt x="1899" y="855"/>
                  </a:lnTo>
                  <a:lnTo>
                    <a:pt x="1905" y="910"/>
                  </a:lnTo>
                  <a:lnTo>
                    <a:pt x="1912" y="966"/>
                  </a:lnTo>
                  <a:lnTo>
                    <a:pt x="1919" y="1023"/>
                  </a:lnTo>
                  <a:lnTo>
                    <a:pt x="1929" y="1083"/>
                  </a:lnTo>
                  <a:lnTo>
                    <a:pt x="1940" y="1145"/>
                  </a:lnTo>
                  <a:lnTo>
                    <a:pt x="1957" y="1210"/>
                  </a:lnTo>
                  <a:lnTo>
                    <a:pt x="1977" y="1281"/>
                  </a:lnTo>
                  <a:lnTo>
                    <a:pt x="1989" y="1315"/>
                  </a:lnTo>
                  <a:lnTo>
                    <a:pt x="2011" y="1358"/>
                  </a:lnTo>
                  <a:lnTo>
                    <a:pt x="2037" y="1409"/>
                  </a:lnTo>
                  <a:lnTo>
                    <a:pt x="2070" y="1466"/>
                  </a:lnTo>
                  <a:lnTo>
                    <a:pt x="2106" y="1528"/>
                  </a:lnTo>
                  <a:lnTo>
                    <a:pt x="2146" y="1592"/>
                  </a:lnTo>
                  <a:lnTo>
                    <a:pt x="2187" y="1660"/>
                  </a:lnTo>
                  <a:lnTo>
                    <a:pt x="2229" y="1728"/>
                  </a:lnTo>
                  <a:lnTo>
                    <a:pt x="2274" y="1797"/>
                  </a:lnTo>
                  <a:lnTo>
                    <a:pt x="2315" y="1864"/>
                  </a:lnTo>
                  <a:lnTo>
                    <a:pt x="2353" y="1929"/>
                  </a:lnTo>
                  <a:lnTo>
                    <a:pt x="2391" y="1992"/>
                  </a:lnTo>
                  <a:lnTo>
                    <a:pt x="2421" y="2047"/>
                  </a:lnTo>
                  <a:lnTo>
                    <a:pt x="2449" y="2099"/>
                  </a:lnTo>
                  <a:lnTo>
                    <a:pt x="2469" y="2142"/>
                  </a:lnTo>
                  <a:lnTo>
                    <a:pt x="2483" y="2177"/>
                  </a:lnTo>
                  <a:lnTo>
                    <a:pt x="2510" y="2270"/>
                  </a:lnTo>
                  <a:lnTo>
                    <a:pt x="2532" y="2360"/>
                  </a:lnTo>
                  <a:lnTo>
                    <a:pt x="2550" y="2447"/>
                  </a:lnTo>
                  <a:lnTo>
                    <a:pt x="2564" y="2530"/>
                  </a:lnTo>
                  <a:lnTo>
                    <a:pt x="2576" y="2611"/>
                  </a:lnTo>
                  <a:lnTo>
                    <a:pt x="2585" y="2689"/>
                  </a:lnTo>
                  <a:lnTo>
                    <a:pt x="2594" y="2768"/>
                  </a:lnTo>
                  <a:lnTo>
                    <a:pt x="2602" y="2845"/>
                  </a:lnTo>
                  <a:lnTo>
                    <a:pt x="2609" y="2922"/>
                  </a:lnTo>
                  <a:lnTo>
                    <a:pt x="2618" y="3000"/>
                  </a:lnTo>
                  <a:lnTo>
                    <a:pt x="2628" y="3079"/>
                  </a:lnTo>
                  <a:lnTo>
                    <a:pt x="2640" y="3160"/>
                  </a:lnTo>
                  <a:lnTo>
                    <a:pt x="2653" y="3244"/>
                  </a:lnTo>
                  <a:lnTo>
                    <a:pt x="2673" y="3329"/>
                  </a:lnTo>
                  <a:lnTo>
                    <a:pt x="2694" y="3419"/>
                  </a:lnTo>
                  <a:lnTo>
                    <a:pt x="2722" y="3514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89" name="Freeform 9">
              <a:extLst>
                <a:ext uri="{FF2B5EF4-FFF2-40B4-BE49-F238E27FC236}">
                  <a16:creationId xmlns:a16="http://schemas.microsoft.com/office/drawing/2014/main" id="{8E0A1F7C-EECF-71F6-576A-4EB3CB53A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6" y="3960"/>
              <a:ext cx="75" cy="68"/>
            </a:xfrm>
            <a:custGeom>
              <a:avLst/>
              <a:gdLst>
                <a:gd name="T0" fmla="*/ 145 w 303"/>
                <a:gd name="T1" fmla="*/ 274 h 274"/>
                <a:gd name="T2" fmla="*/ 0 w 303"/>
                <a:gd name="T3" fmla="*/ 23 h 274"/>
                <a:gd name="T4" fmla="*/ 17 w 303"/>
                <a:gd name="T5" fmla="*/ 18 h 274"/>
                <a:gd name="T6" fmla="*/ 34 w 303"/>
                <a:gd name="T7" fmla="*/ 15 h 274"/>
                <a:gd name="T8" fmla="*/ 53 w 303"/>
                <a:gd name="T9" fmla="*/ 10 h 274"/>
                <a:gd name="T10" fmla="*/ 72 w 303"/>
                <a:gd name="T11" fmla="*/ 7 h 274"/>
                <a:gd name="T12" fmla="*/ 92 w 303"/>
                <a:gd name="T13" fmla="*/ 3 h 274"/>
                <a:gd name="T14" fmla="*/ 113 w 303"/>
                <a:gd name="T15" fmla="*/ 1 h 274"/>
                <a:gd name="T16" fmla="*/ 133 w 303"/>
                <a:gd name="T17" fmla="*/ 0 h 274"/>
                <a:gd name="T18" fmla="*/ 154 w 303"/>
                <a:gd name="T19" fmla="*/ 0 h 274"/>
                <a:gd name="T20" fmla="*/ 174 w 303"/>
                <a:gd name="T21" fmla="*/ 1 h 274"/>
                <a:gd name="T22" fmla="*/ 194 w 303"/>
                <a:gd name="T23" fmla="*/ 3 h 274"/>
                <a:gd name="T24" fmla="*/ 213 w 303"/>
                <a:gd name="T25" fmla="*/ 7 h 274"/>
                <a:gd name="T26" fmla="*/ 231 w 303"/>
                <a:gd name="T27" fmla="*/ 11 h 274"/>
                <a:gd name="T28" fmla="*/ 247 w 303"/>
                <a:gd name="T29" fmla="*/ 17 h 274"/>
                <a:gd name="T30" fmla="*/ 262 w 303"/>
                <a:gd name="T31" fmla="*/ 26 h 274"/>
                <a:gd name="T32" fmla="*/ 276 w 303"/>
                <a:gd name="T33" fmla="*/ 35 h 274"/>
                <a:gd name="T34" fmla="*/ 287 w 303"/>
                <a:gd name="T35" fmla="*/ 46 h 274"/>
                <a:gd name="T36" fmla="*/ 298 w 303"/>
                <a:gd name="T37" fmla="*/ 62 h 274"/>
                <a:gd name="T38" fmla="*/ 303 w 303"/>
                <a:gd name="T39" fmla="*/ 79 h 274"/>
                <a:gd name="T40" fmla="*/ 302 w 303"/>
                <a:gd name="T41" fmla="*/ 94 h 274"/>
                <a:gd name="T42" fmla="*/ 295 w 303"/>
                <a:gd name="T43" fmla="*/ 109 h 274"/>
                <a:gd name="T44" fmla="*/ 286 w 303"/>
                <a:gd name="T45" fmla="*/ 124 h 274"/>
                <a:gd name="T46" fmla="*/ 272 w 303"/>
                <a:gd name="T47" fmla="*/ 137 h 274"/>
                <a:gd name="T48" fmla="*/ 256 w 303"/>
                <a:gd name="T49" fmla="*/ 151 h 274"/>
                <a:gd name="T50" fmla="*/ 239 w 303"/>
                <a:gd name="T51" fmla="*/ 165 h 274"/>
                <a:gd name="T52" fmla="*/ 221 w 303"/>
                <a:gd name="T53" fmla="*/ 177 h 274"/>
                <a:gd name="T54" fmla="*/ 204 w 303"/>
                <a:gd name="T55" fmla="*/ 191 h 274"/>
                <a:gd name="T56" fmla="*/ 187 w 303"/>
                <a:gd name="T57" fmla="*/ 203 h 274"/>
                <a:gd name="T58" fmla="*/ 171 w 303"/>
                <a:gd name="T59" fmla="*/ 218 h 274"/>
                <a:gd name="T60" fmla="*/ 160 w 303"/>
                <a:gd name="T61" fmla="*/ 231 h 274"/>
                <a:gd name="T62" fmla="*/ 149 w 303"/>
                <a:gd name="T63" fmla="*/ 244 h 274"/>
                <a:gd name="T64" fmla="*/ 145 w 303"/>
                <a:gd name="T65" fmla="*/ 259 h 274"/>
                <a:gd name="T66" fmla="*/ 145 w 303"/>
                <a:gd name="T6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3" h="274">
                  <a:moveTo>
                    <a:pt x="145" y="274"/>
                  </a:moveTo>
                  <a:lnTo>
                    <a:pt x="0" y="23"/>
                  </a:lnTo>
                  <a:lnTo>
                    <a:pt x="17" y="18"/>
                  </a:lnTo>
                  <a:lnTo>
                    <a:pt x="34" y="15"/>
                  </a:lnTo>
                  <a:lnTo>
                    <a:pt x="53" y="10"/>
                  </a:lnTo>
                  <a:lnTo>
                    <a:pt x="72" y="7"/>
                  </a:lnTo>
                  <a:lnTo>
                    <a:pt x="92" y="3"/>
                  </a:lnTo>
                  <a:lnTo>
                    <a:pt x="113" y="1"/>
                  </a:lnTo>
                  <a:lnTo>
                    <a:pt x="133" y="0"/>
                  </a:lnTo>
                  <a:lnTo>
                    <a:pt x="154" y="0"/>
                  </a:lnTo>
                  <a:lnTo>
                    <a:pt x="174" y="1"/>
                  </a:lnTo>
                  <a:lnTo>
                    <a:pt x="194" y="3"/>
                  </a:lnTo>
                  <a:lnTo>
                    <a:pt x="213" y="7"/>
                  </a:lnTo>
                  <a:lnTo>
                    <a:pt x="231" y="11"/>
                  </a:lnTo>
                  <a:lnTo>
                    <a:pt x="247" y="17"/>
                  </a:lnTo>
                  <a:lnTo>
                    <a:pt x="262" y="26"/>
                  </a:lnTo>
                  <a:lnTo>
                    <a:pt x="276" y="35"/>
                  </a:lnTo>
                  <a:lnTo>
                    <a:pt x="287" y="46"/>
                  </a:lnTo>
                  <a:lnTo>
                    <a:pt x="298" y="62"/>
                  </a:lnTo>
                  <a:lnTo>
                    <a:pt x="303" y="79"/>
                  </a:lnTo>
                  <a:lnTo>
                    <a:pt x="302" y="94"/>
                  </a:lnTo>
                  <a:lnTo>
                    <a:pt x="295" y="109"/>
                  </a:lnTo>
                  <a:lnTo>
                    <a:pt x="286" y="124"/>
                  </a:lnTo>
                  <a:lnTo>
                    <a:pt x="272" y="137"/>
                  </a:lnTo>
                  <a:lnTo>
                    <a:pt x="256" y="151"/>
                  </a:lnTo>
                  <a:lnTo>
                    <a:pt x="239" y="165"/>
                  </a:lnTo>
                  <a:lnTo>
                    <a:pt x="221" y="177"/>
                  </a:lnTo>
                  <a:lnTo>
                    <a:pt x="204" y="191"/>
                  </a:lnTo>
                  <a:lnTo>
                    <a:pt x="187" y="203"/>
                  </a:lnTo>
                  <a:lnTo>
                    <a:pt x="171" y="218"/>
                  </a:lnTo>
                  <a:lnTo>
                    <a:pt x="160" y="231"/>
                  </a:lnTo>
                  <a:lnTo>
                    <a:pt x="149" y="244"/>
                  </a:lnTo>
                  <a:lnTo>
                    <a:pt x="145" y="259"/>
                  </a:lnTo>
                  <a:lnTo>
                    <a:pt x="145" y="2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0" name="Freeform 10">
              <a:extLst>
                <a:ext uri="{FF2B5EF4-FFF2-40B4-BE49-F238E27FC236}">
                  <a16:creationId xmlns:a16="http://schemas.microsoft.com/office/drawing/2014/main" id="{EEDC9E51-3AFB-DE8E-DE0B-4D8CE653A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" y="3189"/>
              <a:ext cx="196" cy="473"/>
            </a:xfrm>
            <a:custGeom>
              <a:avLst/>
              <a:gdLst>
                <a:gd name="T0" fmla="*/ 4 w 786"/>
                <a:gd name="T1" fmla="*/ 65 h 1892"/>
                <a:gd name="T2" fmla="*/ 10 w 786"/>
                <a:gd name="T3" fmla="*/ 170 h 1892"/>
                <a:gd name="T4" fmla="*/ 35 w 786"/>
                <a:gd name="T5" fmla="*/ 236 h 1892"/>
                <a:gd name="T6" fmla="*/ 57 w 786"/>
                <a:gd name="T7" fmla="*/ 270 h 1892"/>
                <a:gd name="T8" fmla="*/ 80 w 786"/>
                <a:gd name="T9" fmla="*/ 304 h 1892"/>
                <a:gd name="T10" fmla="*/ 104 w 786"/>
                <a:gd name="T11" fmla="*/ 336 h 1892"/>
                <a:gd name="T12" fmla="*/ 129 w 786"/>
                <a:gd name="T13" fmla="*/ 367 h 1892"/>
                <a:gd name="T14" fmla="*/ 154 w 786"/>
                <a:gd name="T15" fmla="*/ 398 h 1892"/>
                <a:gd name="T16" fmla="*/ 178 w 786"/>
                <a:gd name="T17" fmla="*/ 430 h 1892"/>
                <a:gd name="T18" fmla="*/ 199 w 786"/>
                <a:gd name="T19" fmla="*/ 467 h 1892"/>
                <a:gd name="T20" fmla="*/ 222 w 786"/>
                <a:gd name="T21" fmla="*/ 518 h 1892"/>
                <a:gd name="T22" fmla="*/ 237 w 786"/>
                <a:gd name="T23" fmla="*/ 588 h 1892"/>
                <a:gd name="T24" fmla="*/ 245 w 786"/>
                <a:gd name="T25" fmla="*/ 659 h 1892"/>
                <a:gd name="T26" fmla="*/ 265 w 786"/>
                <a:gd name="T27" fmla="*/ 726 h 1892"/>
                <a:gd name="T28" fmla="*/ 297 w 786"/>
                <a:gd name="T29" fmla="*/ 769 h 1892"/>
                <a:gd name="T30" fmla="*/ 323 w 786"/>
                <a:gd name="T31" fmla="*/ 747 h 1892"/>
                <a:gd name="T32" fmla="*/ 344 w 786"/>
                <a:gd name="T33" fmla="*/ 703 h 1892"/>
                <a:gd name="T34" fmla="*/ 366 w 786"/>
                <a:gd name="T35" fmla="*/ 693 h 1892"/>
                <a:gd name="T36" fmla="*/ 406 w 786"/>
                <a:gd name="T37" fmla="*/ 784 h 1892"/>
                <a:gd name="T38" fmla="*/ 457 w 786"/>
                <a:gd name="T39" fmla="*/ 922 h 1892"/>
                <a:gd name="T40" fmla="*/ 502 w 786"/>
                <a:gd name="T41" fmla="*/ 1062 h 1892"/>
                <a:gd name="T42" fmla="*/ 543 w 786"/>
                <a:gd name="T43" fmla="*/ 1203 h 1892"/>
                <a:gd name="T44" fmla="*/ 578 w 786"/>
                <a:gd name="T45" fmla="*/ 1345 h 1892"/>
                <a:gd name="T46" fmla="*/ 609 w 786"/>
                <a:gd name="T47" fmla="*/ 1489 h 1892"/>
                <a:gd name="T48" fmla="*/ 634 w 786"/>
                <a:gd name="T49" fmla="*/ 1636 h 1892"/>
                <a:gd name="T50" fmla="*/ 652 w 786"/>
                <a:gd name="T51" fmla="*/ 1783 h 1892"/>
                <a:gd name="T52" fmla="*/ 669 w 786"/>
                <a:gd name="T53" fmla="*/ 1892 h 1892"/>
                <a:gd name="T54" fmla="*/ 706 w 786"/>
                <a:gd name="T55" fmla="*/ 1818 h 1892"/>
                <a:gd name="T56" fmla="*/ 751 w 786"/>
                <a:gd name="T57" fmla="*/ 1629 h 1892"/>
                <a:gd name="T58" fmla="*/ 783 w 786"/>
                <a:gd name="T59" fmla="*/ 1422 h 1892"/>
                <a:gd name="T60" fmla="*/ 778 w 786"/>
                <a:gd name="T61" fmla="*/ 1273 h 1892"/>
                <a:gd name="T62" fmla="*/ 743 w 786"/>
                <a:gd name="T63" fmla="*/ 1139 h 1892"/>
                <a:gd name="T64" fmla="*/ 692 w 786"/>
                <a:gd name="T65" fmla="*/ 1008 h 1892"/>
                <a:gd name="T66" fmla="*/ 643 w 786"/>
                <a:gd name="T67" fmla="*/ 876 h 1892"/>
                <a:gd name="T68" fmla="*/ 620 w 786"/>
                <a:gd name="T69" fmla="*/ 772 h 1892"/>
                <a:gd name="T70" fmla="*/ 619 w 786"/>
                <a:gd name="T71" fmla="*/ 686 h 1892"/>
                <a:gd name="T72" fmla="*/ 615 w 786"/>
                <a:gd name="T73" fmla="*/ 597 h 1892"/>
                <a:gd name="T74" fmla="*/ 597 w 786"/>
                <a:gd name="T75" fmla="*/ 521 h 1892"/>
                <a:gd name="T76" fmla="*/ 538 w 786"/>
                <a:gd name="T77" fmla="*/ 446 h 1892"/>
                <a:gd name="T78" fmla="*/ 488 w 786"/>
                <a:gd name="T79" fmla="*/ 344 h 1892"/>
                <a:gd name="T80" fmla="*/ 461 w 786"/>
                <a:gd name="T81" fmla="*/ 236 h 1892"/>
                <a:gd name="T82" fmla="*/ 435 w 786"/>
                <a:gd name="T83" fmla="*/ 122 h 1892"/>
                <a:gd name="T84" fmla="*/ 388 w 786"/>
                <a:gd name="T85" fmla="*/ 53 h 1892"/>
                <a:gd name="T86" fmla="*/ 336 w 786"/>
                <a:gd name="T87" fmla="*/ 34 h 1892"/>
                <a:gd name="T88" fmla="*/ 282 w 786"/>
                <a:gd name="T89" fmla="*/ 19 h 1892"/>
                <a:gd name="T90" fmla="*/ 228 w 786"/>
                <a:gd name="T91" fmla="*/ 9 h 1892"/>
                <a:gd name="T92" fmla="*/ 174 w 786"/>
                <a:gd name="T93" fmla="*/ 3 h 1892"/>
                <a:gd name="T94" fmla="*/ 123 w 786"/>
                <a:gd name="T95" fmla="*/ 0 h 1892"/>
                <a:gd name="T96" fmla="*/ 72 w 786"/>
                <a:gd name="T97" fmla="*/ 3 h 1892"/>
                <a:gd name="T98" fmla="*/ 23 w 786"/>
                <a:gd name="T99" fmla="*/ 9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86" h="1892">
                  <a:moveTo>
                    <a:pt x="0" y="14"/>
                  </a:moveTo>
                  <a:lnTo>
                    <a:pt x="4" y="65"/>
                  </a:lnTo>
                  <a:lnTo>
                    <a:pt x="6" y="119"/>
                  </a:lnTo>
                  <a:lnTo>
                    <a:pt x="10" y="170"/>
                  </a:lnTo>
                  <a:lnTo>
                    <a:pt x="26" y="218"/>
                  </a:lnTo>
                  <a:lnTo>
                    <a:pt x="35" y="236"/>
                  </a:lnTo>
                  <a:lnTo>
                    <a:pt x="47" y="253"/>
                  </a:lnTo>
                  <a:lnTo>
                    <a:pt x="57" y="270"/>
                  </a:lnTo>
                  <a:lnTo>
                    <a:pt x="68" y="288"/>
                  </a:lnTo>
                  <a:lnTo>
                    <a:pt x="80" y="304"/>
                  </a:lnTo>
                  <a:lnTo>
                    <a:pt x="92" y="319"/>
                  </a:lnTo>
                  <a:lnTo>
                    <a:pt x="104" y="336"/>
                  </a:lnTo>
                  <a:lnTo>
                    <a:pt x="117" y="351"/>
                  </a:lnTo>
                  <a:lnTo>
                    <a:pt x="129" y="367"/>
                  </a:lnTo>
                  <a:lnTo>
                    <a:pt x="142" y="383"/>
                  </a:lnTo>
                  <a:lnTo>
                    <a:pt x="154" y="398"/>
                  </a:lnTo>
                  <a:lnTo>
                    <a:pt x="166" y="414"/>
                  </a:lnTo>
                  <a:lnTo>
                    <a:pt x="178" y="430"/>
                  </a:lnTo>
                  <a:lnTo>
                    <a:pt x="189" y="448"/>
                  </a:lnTo>
                  <a:lnTo>
                    <a:pt x="199" y="467"/>
                  </a:lnTo>
                  <a:lnTo>
                    <a:pt x="209" y="485"/>
                  </a:lnTo>
                  <a:lnTo>
                    <a:pt x="222" y="518"/>
                  </a:lnTo>
                  <a:lnTo>
                    <a:pt x="231" y="552"/>
                  </a:lnTo>
                  <a:lnTo>
                    <a:pt x="237" y="588"/>
                  </a:lnTo>
                  <a:lnTo>
                    <a:pt x="241" y="624"/>
                  </a:lnTo>
                  <a:lnTo>
                    <a:pt x="245" y="659"/>
                  </a:lnTo>
                  <a:lnTo>
                    <a:pt x="253" y="694"/>
                  </a:lnTo>
                  <a:lnTo>
                    <a:pt x="265" y="726"/>
                  </a:lnTo>
                  <a:lnTo>
                    <a:pt x="282" y="757"/>
                  </a:lnTo>
                  <a:lnTo>
                    <a:pt x="297" y="769"/>
                  </a:lnTo>
                  <a:lnTo>
                    <a:pt x="312" y="764"/>
                  </a:lnTo>
                  <a:lnTo>
                    <a:pt x="323" y="747"/>
                  </a:lnTo>
                  <a:lnTo>
                    <a:pt x="335" y="725"/>
                  </a:lnTo>
                  <a:lnTo>
                    <a:pt x="344" y="703"/>
                  </a:lnTo>
                  <a:lnTo>
                    <a:pt x="355" y="692"/>
                  </a:lnTo>
                  <a:lnTo>
                    <a:pt x="366" y="693"/>
                  </a:lnTo>
                  <a:lnTo>
                    <a:pt x="380" y="716"/>
                  </a:lnTo>
                  <a:lnTo>
                    <a:pt x="406" y="784"/>
                  </a:lnTo>
                  <a:lnTo>
                    <a:pt x="432" y="852"/>
                  </a:lnTo>
                  <a:lnTo>
                    <a:pt x="457" y="922"/>
                  </a:lnTo>
                  <a:lnTo>
                    <a:pt x="480" y="991"/>
                  </a:lnTo>
                  <a:lnTo>
                    <a:pt x="502" y="1062"/>
                  </a:lnTo>
                  <a:lnTo>
                    <a:pt x="523" y="1131"/>
                  </a:lnTo>
                  <a:lnTo>
                    <a:pt x="543" y="1203"/>
                  </a:lnTo>
                  <a:lnTo>
                    <a:pt x="561" y="1272"/>
                  </a:lnTo>
                  <a:lnTo>
                    <a:pt x="578" y="1345"/>
                  </a:lnTo>
                  <a:lnTo>
                    <a:pt x="595" y="1416"/>
                  </a:lnTo>
                  <a:lnTo>
                    <a:pt x="609" y="1489"/>
                  </a:lnTo>
                  <a:lnTo>
                    <a:pt x="622" y="1562"/>
                  </a:lnTo>
                  <a:lnTo>
                    <a:pt x="634" y="1636"/>
                  </a:lnTo>
                  <a:lnTo>
                    <a:pt x="644" y="1708"/>
                  </a:lnTo>
                  <a:lnTo>
                    <a:pt x="652" y="1783"/>
                  </a:lnTo>
                  <a:lnTo>
                    <a:pt x="659" y="1857"/>
                  </a:lnTo>
                  <a:lnTo>
                    <a:pt x="669" y="1892"/>
                  </a:lnTo>
                  <a:lnTo>
                    <a:pt x="685" y="1875"/>
                  </a:lnTo>
                  <a:lnTo>
                    <a:pt x="706" y="1818"/>
                  </a:lnTo>
                  <a:lnTo>
                    <a:pt x="729" y="1730"/>
                  </a:lnTo>
                  <a:lnTo>
                    <a:pt x="751" y="1629"/>
                  </a:lnTo>
                  <a:lnTo>
                    <a:pt x="769" y="1522"/>
                  </a:lnTo>
                  <a:lnTo>
                    <a:pt x="783" y="1422"/>
                  </a:lnTo>
                  <a:lnTo>
                    <a:pt x="786" y="1341"/>
                  </a:lnTo>
                  <a:lnTo>
                    <a:pt x="778" y="1273"/>
                  </a:lnTo>
                  <a:lnTo>
                    <a:pt x="763" y="1205"/>
                  </a:lnTo>
                  <a:lnTo>
                    <a:pt x="743" y="1139"/>
                  </a:lnTo>
                  <a:lnTo>
                    <a:pt x="718" y="1073"/>
                  </a:lnTo>
                  <a:lnTo>
                    <a:pt x="692" y="1008"/>
                  </a:lnTo>
                  <a:lnTo>
                    <a:pt x="666" y="942"/>
                  </a:lnTo>
                  <a:lnTo>
                    <a:pt x="643" y="876"/>
                  </a:lnTo>
                  <a:lnTo>
                    <a:pt x="626" y="809"/>
                  </a:lnTo>
                  <a:lnTo>
                    <a:pt x="620" y="772"/>
                  </a:lnTo>
                  <a:lnTo>
                    <a:pt x="619" y="731"/>
                  </a:lnTo>
                  <a:lnTo>
                    <a:pt x="619" y="686"/>
                  </a:lnTo>
                  <a:lnTo>
                    <a:pt x="618" y="641"/>
                  </a:lnTo>
                  <a:lnTo>
                    <a:pt x="615" y="597"/>
                  </a:lnTo>
                  <a:lnTo>
                    <a:pt x="609" y="558"/>
                  </a:lnTo>
                  <a:lnTo>
                    <a:pt x="597" y="521"/>
                  </a:lnTo>
                  <a:lnTo>
                    <a:pt x="578" y="494"/>
                  </a:lnTo>
                  <a:lnTo>
                    <a:pt x="538" y="446"/>
                  </a:lnTo>
                  <a:lnTo>
                    <a:pt x="509" y="396"/>
                  </a:lnTo>
                  <a:lnTo>
                    <a:pt x="488" y="344"/>
                  </a:lnTo>
                  <a:lnTo>
                    <a:pt x="474" y="290"/>
                  </a:lnTo>
                  <a:lnTo>
                    <a:pt x="461" y="236"/>
                  </a:lnTo>
                  <a:lnTo>
                    <a:pt x="449" y="179"/>
                  </a:lnTo>
                  <a:lnTo>
                    <a:pt x="435" y="122"/>
                  </a:lnTo>
                  <a:lnTo>
                    <a:pt x="413" y="64"/>
                  </a:lnTo>
                  <a:lnTo>
                    <a:pt x="388" y="53"/>
                  </a:lnTo>
                  <a:lnTo>
                    <a:pt x="363" y="42"/>
                  </a:lnTo>
                  <a:lnTo>
                    <a:pt x="336" y="34"/>
                  </a:lnTo>
                  <a:lnTo>
                    <a:pt x="310" y="25"/>
                  </a:lnTo>
                  <a:lnTo>
                    <a:pt x="282" y="19"/>
                  </a:lnTo>
                  <a:lnTo>
                    <a:pt x="255" y="14"/>
                  </a:lnTo>
                  <a:lnTo>
                    <a:pt x="228" y="9"/>
                  </a:lnTo>
                  <a:lnTo>
                    <a:pt x="201" y="5"/>
                  </a:lnTo>
                  <a:lnTo>
                    <a:pt x="174" y="3"/>
                  </a:lnTo>
                  <a:lnTo>
                    <a:pt x="149" y="1"/>
                  </a:lnTo>
                  <a:lnTo>
                    <a:pt x="123" y="0"/>
                  </a:lnTo>
                  <a:lnTo>
                    <a:pt x="97" y="1"/>
                  </a:lnTo>
                  <a:lnTo>
                    <a:pt x="72" y="3"/>
                  </a:lnTo>
                  <a:lnTo>
                    <a:pt x="47" y="6"/>
                  </a:lnTo>
                  <a:lnTo>
                    <a:pt x="23" y="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1" name="Freeform 11">
              <a:extLst>
                <a:ext uri="{FF2B5EF4-FFF2-40B4-BE49-F238E27FC236}">
                  <a16:creationId xmlns:a16="http://schemas.microsoft.com/office/drawing/2014/main" id="{704E4D5E-B754-2D4C-4E74-A8EA4D639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7" y="3622"/>
              <a:ext cx="135" cy="363"/>
            </a:xfrm>
            <a:custGeom>
              <a:avLst/>
              <a:gdLst>
                <a:gd name="T0" fmla="*/ 133 w 540"/>
                <a:gd name="T1" fmla="*/ 1376 h 1452"/>
                <a:gd name="T2" fmla="*/ 136 w 540"/>
                <a:gd name="T3" fmla="*/ 1295 h 1452"/>
                <a:gd name="T4" fmla="*/ 151 w 540"/>
                <a:gd name="T5" fmla="*/ 1244 h 1452"/>
                <a:gd name="T6" fmla="*/ 164 w 540"/>
                <a:gd name="T7" fmla="*/ 1220 h 1452"/>
                <a:gd name="T8" fmla="*/ 179 w 540"/>
                <a:gd name="T9" fmla="*/ 1196 h 1452"/>
                <a:gd name="T10" fmla="*/ 189 w 540"/>
                <a:gd name="T11" fmla="*/ 1171 h 1452"/>
                <a:gd name="T12" fmla="*/ 190 w 540"/>
                <a:gd name="T13" fmla="*/ 1129 h 1452"/>
                <a:gd name="T14" fmla="*/ 178 w 540"/>
                <a:gd name="T15" fmla="*/ 1080 h 1452"/>
                <a:gd name="T16" fmla="*/ 171 w 540"/>
                <a:gd name="T17" fmla="*/ 1000 h 1452"/>
                <a:gd name="T18" fmla="*/ 172 w 540"/>
                <a:gd name="T19" fmla="*/ 895 h 1452"/>
                <a:gd name="T20" fmla="*/ 155 w 540"/>
                <a:gd name="T21" fmla="*/ 818 h 1452"/>
                <a:gd name="T22" fmla="*/ 126 w 540"/>
                <a:gd name="T23" fmla="*/ 767 h 1452"/>
                <a:gd name="T24" fmla="*/ 91 w 540"/>
                <a:gd name="T25" fmla="*/ 717 h 1452"/>
                <a:gd name="T26" fmla="*/ 63 w 540"/>
                <a:gd name="T27" fmla="*/ 666 h 1452"/>
                <a:gd name="T28" fmla="*/ 52 w 540"/>
                <a:gd name="T29" fmla="*/ 614 h 1452"/>
                <a:gd name="T30" fmla="*/ 57 w 540"/>
                <a:gd name="T31" fmla="*/ 562 h 1452"/>
                <a:gd name="T32" fmla="*/ 69 w 540"/>
                <a:gd name="T33" fmla="*/ 512 h 1452"/>
                <a:gd name="T34" fmla="*/ 78 w 540"/>
                <a:gd name="T35" fmla="*/ 460 h 1452"/>
                <a:gd name="T36" fmla="*/ 69 w 540"/>
                <a:gd name="T37" fmla="*/ 366 h 1452"/>
                <a:gd name="T38" fmla="*/ 37 w 540"/>
                <a:gd name="T39" fmla="*/ 203 h 1452"/>
                <a:gd name="T40" fmla="*/ 6 w 540"/>
                <a:gd name="T41" fmla="*/ 57 h 1452"/>
                <a:gd name="T42" fmla="*/ 6 w 540"/>
                <a:gd name="T43" fmla="*/ 0 h 1452"/>
                <a:gd name="T44" fmla="*/ 52 w 540"/>
                <a:gd name="T45" fmla="*/ 71 h 1452"/>
                <a:gd name="T46" fmla="*/ 90 w 540"/>
                <a:gd name="T47" fmla="*/ 145 h 1452"/>
                <a:gd name="T48" fmla="*/ 119 w 540"/>
                <a:gd name="T49" fmla="*/ 209 h 1452"/>
                <a:gd name="T50" fmla="*/ 141 w 540"/>
                <a:gd name="T51" fmla="*/ 278 h 1452"/>
                <a:gd name="T52" fmla="*/ 164 w 540"/>
                <a:gd name="T53" fmla="*/ 392 h 1452"/>
                <a:gd name="T54" fmla="*/ 170 w 540"/>
                <a:gd name="T55" fmla="*/ 535 h 1452"/>
                <a:gd name="T56" fmla="*/ 184 w 540"/>
                <a:gd name="T57" fmla="*/ 647 h 1452"/>
                <a:gd name="T58" fmla="*/ 206 w 540"/>
                <a:gd name="T59" fmla="*/ 717 h 1452"/>
                <a:gd name="T60" fmla="*/ 237 w 540"/>
                <a:gd name="T61" fmla="*/ 785 h 1452"/>
                <a:gd name="T62" fmla="*/ 272 w 540"/>
                <a:gd name="T63" fmla="*/ 852 h 1452"/>
                <a:gd name="T64" fmla="*/ 307 w 540"/>
                <a:gd name="T65" fmla="*/ 914 h 1452"/>
                <a:gd name="T66" fmla="*/ 355 w 540"/>
                <a:gd name="T67" fmla="*/ 964 h 1452"/>
                <a:gd name="T68" fmla="*/ 404 w 540"/>
                <a:gd name="T69" fmla="*/ 1015 h 1452"/>
                <a:gd name="T70" fmla="*/ 436 w 540"/>
                <a:gd name="T71" fmla="*/ 1073 h 1452"/>
                <a:gd name="T72" fmla="*/ 442 w 540"/>
                <a:gd name="T73" fmla="*/ 1152 h 1452"/>
                <a:gd name="T74" fmla="*/ 460 w 540"/>
                <a:gd name="T75" fmla="*/ 1238 h 1452"/>
                <a:gd name="T76" fmla="*/ 492 w 540"/>
                <a:gd name="T77" fmla="*/ 1323 h 1452"/>
                <a:gd name="T78" fmla="*/ 526 w 540"/>
                <a:gd name="T79" fmla="*/ 1409 h 1452"/>
                <a:gd name="T80" fmla="*/ 513 w 540"/>
                <a:gd name="T81" fmla="*/ 1452 h 1452"/>
                <a:gd name="T82" fmla="*/ 462 w 540"/>
                <a:gd name="T83" fmla="*/ 1450 h 1452"/>
                <a:gd name="T84" fmla="*/ 411 w 540"/>
                <a:gd name="T85" fmla="*/ 1446 h 1452"/>
                <a:gd name="T86" fmla="*/ 360 w 540"/>
                <a:gd name="T87" fmla="*/ 1441 h 1452"/>
                <a:gd name="T88" fmla="*/ 310 w 540"/>
                <a:gd name="T89" fmla="*/ 1436 h 1452"/>
                <a:gd name="T90" fmla="*/ 259 w 540"/>
                <a:gd name="T91" fmla="*/ 1430 h 1452"/>
                <a:gd name="T92" fmla="*/ 209 w 540"/>
                <a:gd name="T93" fmla="*/ 1425 h 1452"/>
                <a:gd name="T94" fmla="*/ 157 w 540"/>
                <a:gd name="T95" fmla="*/ 1419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40" h="1452">
                  <a:moveTo>
                    <a:pt x="132" y="1417"/>
                  </a:moveTo>
                  <a:lnTo>
                    <a:pt x="133" y="1376"/>
                  </a:lnTo>
                  <a:lnTo>
                    <a:pt x="133" y="1335"/>
                  </a:lnTo>
                  <a:lnTo>
                    <a:pt x="136" y="1295"/>
                  </a:lnTo>
                  <a:lnTo>
                    <a:pt x="145" y="1255"/>
                  </a:lnTo>
                  <a:lnTo>
                    <a:pt x="151" y="1244"/>
                  </a:lnTo>
                  <a:lnTo>
                    <a:pt x="156" y="1230"/>
                  </a:lnTo>
                  <a:lnTo>
                    <a:pt x="164" y="1220"/>
                  </a:lnTo>
                  <a:lnTo>
                    <a:pt x="172" y="1207"/>
                  </a:lnTo>
                  <a:lnTo>
                    <a:pt x="179" y="1196"/>
                  </a:lnTo>
                  <a:lnTo>
                    <a:pt x="185" y="1185"/>
                  </a:lnTo>
                  <a:lnTo>
                    <a:pt x="189" y="1171"/>
                  </a:lnTo>
                  <a:lnTo>
                    <a:pt x="191" y="1158"/>
                  </a:lnTo>
                  <a:lnTo>
                    <a:pt x="190" y="1129"/>
                  </a:lnTo>
                  <a:lnTo>
                    <a:pt x="185" y="1105"/>
                  </a:lnTo>
                  <a:lnTo>
                    <a:pt x="178" y="1080"/>
                  </a:lnTo>
                  <a:lnTo>
                    <a:pt x="173" y="1051"/>
                  </a:lnTo>
                  <a:lnTo>
                    <a:pt x="171" y="1000"/>
                  </a:lnTo>
                  <a:lnTo>
                    <a:pt x="172" y="947"/>
                  </a:lnTo>
                  <a:lnTo>
                    <a:pt x="172" y="895"/>
                  </a:lnTo>
                  <a:lnTo>
                    <a:pt x="164" y="843"/>
                  </a:lnTo>
                  <a:lnTo>
                    <a:pt x="155" y="818"/>
                  </a:lnTo>
                  <a:lnTo>
                    <a:pt x="141" y="792"/>
                  </a:lnTo>
                  <a:lnTo>
                    <a:pt x="126" y="767"/>
                  </a:lnTo>
                  <a:lnTo>
                    <a:pt x="108" y="742"/>
                  </a:lnTo>
                  <a:lnTo>
                    <a:pt x="91" y="717"/>
                  </a:lnTo>
                  <a:lnTo>
                    <a:pt x="75" y="692"/>
                  </a:lnTo>
                  <a:lnTo>
                    <a:pt x="63" y="666"/>
                  </a:lnTo>
                  <a:lnTo>
                    <a:pt x="55" y="640"/>
                  </a:lnTo>
                  <a:lnTo>
                    <a:pt x="52" y="614"/>
                  </a:lnTo>
                  <a:lnTo>
                    <a:pt x="53" y="587"/>
                  </a:lnTo>
                  <a:lnTo>
                    <a:pt x="57" y="562"/>
                  </a:lnTo>
                  <a:lnTo>
                    <a:pt x="63" y="537"/>
                  </a:lnTo>
                  <a:lnTo>
                    <a:pt x="69" y="512"/>
                  </a:lnTo>
                  <a:lnTo>
                    <a:pt x="74" y="486"/>
                  </a:lnTo>
                  <a:lnTo>
                    <a:pt x="78" y="460"/>
                  </a:lnTo>
                  <a:lnTo>
                    <a:pt x="78" y="432"/>
                  </a:lnTo>
                  <a:lnTo>
                    <a:pt x="69" y="366"/>
                  </a:lnTo>
                  <a:lnTo>
                    <a:pt x="54" y="286"/>
                  </a:lnTo>
                  <a:lnTo>
                    <a:pt x="37" y="203"/>
                  </a:lnTo>
                  <a:lnTo>
                    <a:pt x="19" y="123"/>
                  </a:lnTo>
                  <a:lnTo>
                    <a:pt x="6" y="57"/>
                  </a:lnTo>
                  <a:lnTo>
                    <a:pt x="0" y="14"/>
                  </a:lnTo>
                  <a:lnTo>
                    <a:pt x="6" y="0"/>
                  </a:lnTo>
                  <a:lnTo>
                    <a:pt x="27" y="27"/>
                  </a:lnTo>
                  <a:lnTo>
                    <a:pt x="52" y="71"/>
                  </a:lnTo>
                  <a:lnTo>
                    <a:pt x="73" y="110"/>
                  </a:lnTo>
                  <a:lnTo>
                    <a:pt x="90" y="145"/>
                  </a:lnTo>
                  <a:lnTo>
                    <a:pt x="106" y="178"/>
                  </a:lnTo>
                  <a:lnTo>
                    <a:pt x="119" y="209"/>
                  </a:lnTo>
                  <a:lnTo>
                    <a:pt x="131" y="243"/>
                  </a:lnTo>
                  <a:lnTo>
                    <a:pt x="141" y="278"/>
                  </a:lnTo>
                  <a:lnTo>
                    <a:pt x="153" y="318"/>
                  </a:lnTo>
                  <a:lnTo>
                    <a:pt x="164" y="392"/>
                  </a:lnTo>
                  <a:lnTo>
                    <a:pt x="168" y="463"/>
                  </a:lnTo>
                  <a:lnTo>
                    <a:pt x="170" y="535"/>
                  </a:lnTo>
                  <a:lnTo>
                    <a:pt x="177" y="609"/>
                  </a:lnTo>
                  <a:lnTo>
                    <a:pt x="184" y="647"/>
                  </a:lnTo>
                  <a:lnTo>
                    <a:pt x="195" y="683"/>
                  </a:lnTo>
                  <a:lnTo>
                    <a:pt x="206" y="717"/>
                  </a:lnTo>
                  <a:lnTo>
                    <a:pt x="222" y="751"/>
                  </a:lnTo>
                  <a:lnTo>
                    <a:pt x="237" y="785"/>
                  </a:lnTo>
                  <a:lnTo>
                    <a:pt x="254" y="819"/>
                  </a:lnTo>
                  <a:lnTo>
                    <a:pt x="272" y="852"/>
                  </a:lnTo>
                  <a:lnTo>
                    <a:pt x="290" y="888"/>
                  </a:lnTo>
                  <a:lnTo>
                    <a:pt x="307" y="914"/>
                  </a:lnTo>
                  <a:lnTo>
                    <a:pt x="330" y="939"/>
                  </a:lnTo>
                  <a:lnTo>
                    <a:pt x="355" y="964"/>
                  </a:lnTo>
                  <a:lnTo>
                    <a:pt x="381" y="989"/>
                  </a:lnTo>
                  <a:lnTo>
                    <a:pt x="404" y="1015"/>
                  </a:lnTo>
                  <a:lnTo>
                    <a:pt x="422" y="1044"/>
                  </a:lnTo>
                  <a:lnTo>
                    <a:pt x="436" y="1073"/>
                  </a:lnTo>
                  <a:lnTo>
                    <a:pt x="439" y="1107"/>
                  </a:lnTo>
                  <a:lnTo>
                    <a:pt x="442" y="1152"/>
                  </a:lnTo>
                  <a:lnTo>
                    <a:pt x="447" y="1195"/>
                  </a:lnTo>
                  <a:lnTo>
                    <a:pt x="460" y="1238"/>
                  </a:lnTo>
                  <a:lnTo>
                    <a:pt x="475" y="1280"/>
                  </a:lnTo>
                  <a:lnTo>
                    <a:pt x="492" y="1323"/>
                  </a:lnTo>
                  <a:lnTo>
                    <a:pt x="510" y="1367"/>
                  </a:lnTo>
                  <a:lnTo>
                    <a:pt x="526" y="1409"/>
                  </a:lnTo>
                  <a:lnTo>
                    <a:pt x="540" y="1452"/>
                  </a:lnTo>
                  <a:lnTo>
                    <a:pt x="513" y="1452"/>
                  </a:lnTo>
                  <a:lnTo>
                    <a:pt x="488" y="1451"/>
                  </a:lnTo>
                  <a:lnTo>
                    <a:pt x="462" y="1450"/>
                  </a:lnTo>
                  <a:lnTo>
                    <a:pt x="437" y="1447"/>
                  </a:lnTo>
                  <a:lnTo>
                    <a:pt x="411" y="1446"/>
                  </a:lnTo>
                  <a:lnTo>
                    <a:pt x="386" y="1444"/>
                  </a:lnTo>
                  <a:lnTo>
                    <a:pt x="360" y="1441"/>
                  </a:lnTo>
                  <a:lnTo>
                    <a:pt x="335" y="1438"/>
                  </a:lnTo>
                  <a:lnTo>
                    <a:pt x="310" y="1436"/>
                  </a:lnTo>
                  <a:lnTo>
                    <a:pt x="285" y="1434"/>
                  </a:lnTo>
                  <a:lnTo>
                    <a:pt x="259" y="1430"/>
                  </a:lnTo>
                  <a:lnTo>
                    <a:pt x="234" y="1427"/>
                  </a:lnTo>
                  <a:lnTo>
                    <a:pt x="209" y="1425"/>
                  </a:lnTo>
                  <a:lnTo>
                    <a:pt x="184" y="1421"/>
                  </a:lnTo>
                  <a:lnTo>
                    <a:pt x="157" y="1419"/>
                  </a:lnTo>
                  <a:lnTo>
                    <a:pt x="132" y="1417"/>
                  </a:ln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2" name="Freeform 12">
              <a:extLst>
                <a:ext uri="{FF2B5EF4-FFF2-40B4-BE49-F238E27FC236}">
                  <a16:creationId xmlns:a16="http://schemas.microsoft.com/office/drawing/2014/main" id="{D9D33289-17C8-2376-3BB1-C7FC8E98B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" y="3862"/>
              <a:ext cx="225" cy="170"/>
            </a:xfrm>
            <a:custGeom>
              <a:avLst/>
              <a:gdLst>
                <a:gd name="T0" fmla="*/ 89 w 902"/>
                <a:gd name="T1" fmla="*/ 668 h 681"/>
                <a:gd name="T2" fmla="*/ 120 w 902"/>
                <a:gd name="T3" fmla="*/ 670 h 681"/>
                <a:gd name="T4" fmla="*/ 153 w 902"/>
                <a:gd name="T5" fmla="*/ 674 h 681"/>
                <a:gd name="T6" fmla="*/ 185 w 902"/>
                <a:gd name="T7" fmla="*/ 677 h 681"/>
                <a:gd name="T8" fmla="*/ 216 w 902"/>
                <a:gd name="T9" fmla="*/ 680 h 681"/>
                <a:gd name="T10" fmla="*/ 248 w 902"/>
                <a:gd name="T11" fmla="*/ 681 h 681"/>
                <a:gd name="T12" fmla="*/ 278 w 902"/>
                <a:gd name="T13" fmla="*/ 680 h 681"/>
                <a:gd name="T14" fmla="*/ 310 w 902"/>
                <a:gd name="T15" fmla="*/ 675 h 681"/>
                <a:gd name="T16" fmla="*/ 361 w 902"/>
                <a:gd name="T17" fmla="*/ 661 h 681"/>
                <a:gd name="T18" fmla="*/ 433 w 902"/>
                <a:gd name="T19" fmla="*/ 639 h 681"/>
                <a:gd name="T20" fmla="*/ 505 w 902"/>
                <a:gd name="T21" fmla="*/ 612 h 681"/>
                <a:gd name="T22" fmla="*/ 575 w 902"/>
                <a:gd name="T23" fmla="*/ 583 h 681"/>
                <a:gd name="T24" fmla="*/ 646 w 902"/>
                <a:gd name="T25" fmla="*/ 552 h 681"/>
                <a:gd name="T26" fmla="*/ 717 w 902"/>
                <a:gd name="T27" fmla="*/ 521 h 681"/>
                <a:gd name="T28" fmla="*/ 790 w 902"/>
                <a:gd name="T29" fmla="*/ 495 h 681"/>
                <a:gd name="T30" fmla="*/ 864 w 902"/>
                <a:gd name="T31" fmla="*/ 470 h 681"/>
                <a:gd name="T32" fmla="*/ 900 w 902"/>
                <a:gd name="T33" fmla="*/ 399 h 681"/>
                <a:gd name="T34" fmla="*/ 897 w 902"/>
                <a:gd name="T35" fmla="*/ 234 h 681"/>
                <a:gd name="T36" fmla="*/ 881 w 902"/>
                <a:gd name="T37" fmla="*/ 77 h 681"/>
                <a:gd name="T38" fmla="*/ 847 w 902"/>
                <a:gd name="T39" fmla="*/ 0 h 681"/>
                <a:gd name="T40" fmla="*/ 775 w 902"/>
                <a:gd name="T41" fmla="*/ 66 h 681"/>
                <a:gd name="T42" fmla="*/ 700 w 902"/>
                <a:gd name="T43" fmla="*/ 130 h 681"/>
                <a:gd name="T44" fmla="*/ 636 w 902"/>
                <a:gd name="T45" fmla="*/ 155 h 681"/>
                <a:gd name="T46" fmla="*/ 582 w 902"/>
                <a:gd name="T47" fmla="*/ 152 h 681"/>
                <a:gd name="T48" fmla="*/ 531 w 902"/>
                <a:gd name="T49" fmla="*/ 131 h 681"/>
                <a:gd name="T50" fmla="*/ 481 w 902"/>
                <a:gd name="T51" fmla="*/ 103 h 681"/>
                <a:gd name="T52" fmla="*/ 428 w 902"/>
                <a:gd name="T53" fmla="*/ 79 h 681"/>
                <a:gd name="T54" fmla="*/ 367 w 902"/>
                <a:gd name="T55" fmla="*/ 69 h 681"/>
                <a:gd name="T56" fmla="*/ 310 w 902"/>
                <a:gd name="T57" fmla="*/ 78 h 681"/>
                <a:gd name="T58" fmla="*/ 262 w 902"/>
                <a:gd name="T59" fmla="*/ 90 h 681"/>
                <a:gd name="T60" fmla="*/ 218 w 902"/>
                <a:gd name="T61" fmla="*/ 106 h 681"/>
                <a:gd name="T62" fmla="*/ 176 w 902"/>
                <a:gd name="T63" fmla="*/ 124 h 681"/>
                <a:gd name="T64" fmla="*/ 136 w 902"/>
                <a:gd name="T65" fmla="*/ 145 h 681"/>
                <a:gd name="T66" fmla="*/ 96 w 902"/>
                <a:gd name="T67" fmla="*/ 170 h 681"/>
                <a:gd name="T68" fmla="*/ 56 w 902"/>
                <a:gd name="T69" fmla="*/ 196 h 681"/>
                <a:gd name="T70" fmla="*/ 19 w 902"/>
                <a:gd name="T71" fmla="*/ 225 h 681"/>
                <a:gd name="T72" fmla="*/ 9 w 902"/>
                <a:gd name="T73" fmla="*/ 294 h 681"/>
                <a:gd name="T74" fmla="*/ 27 w 902"/>
                <a:gd name="T75" fmla="*/ 402 h 681"/>
                <a:gd name="T76" fmla="*/ 46 w 902"/>
                <a:gd name="T77" fmla="*/ 508 h 681"/>
                <a:gd name="T78" fmla="*/ 64 w 902"/>
                <a:gd name="T79" fmla="*/ 615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2" h="681">
                  <a:moveTo>
                    <a:pt x="73" y="668"/>
                  </a:moveTo>
                  <a:lnTo>
                    <a:pt x="89" y="668"/>
                  </a:lnTo>
                  <a:lnTo>
                    <a:pt x="105" y="669"/>
                  </a:lnTo>
                  <a:lnTo>
                    <a:pt x="120" y="670"/>
                  </a:lnTo>
                  <a:lnTo>
                    <a:pt x="137" y="673"/>
                  </a:lnTo>
                  <a:lnTo>
                    <a:pt x="153" y="674"/>
                  </a:lnTo>
                  <a:lnTo>
                    <a:pt x="168" y="675"/>
                  </a:lnTo>
                  <a:lnTo>
                    <a:pt x="185" y="677"/>
                  </a:lnTo>
                  <a:lnTo>
                    <a:pt x="200" y="678"/>
                  </a:lnTo>
                  <a:lnTo>
                    <a:pt x="216" y="680"/>
                  </a:lnTo>
                  <a:lnTo>
                    <a:pt x="232" y="681"/>
                  </a:lnTo>
                  <a:lnTo>
                    <a:pt x="248" y="681"/>
                  </a:lnTo>
                  <a:lnTo>
                    <a:pt x="262" y="681"/>
                  </a:lnTo>
                  <a:lnTo>
                    <a:pt x="278" y="680"/>
                  </a:lnTo>
                  <a:lnTo>
                    <a:pt x="294" y="677"/>
                  </a:lnTo>
                  <a:lnTo>
                    <a:pt x="310" y="675"/>
                  </a:lnTo>
                  <a:lnTo>
                    <a:pt x="325" y="672"/>
                  </a:lnTo>
                  <a:lnTo>
                    <a:pt x="361" y="661"/>
                  </a:lnTo>
                  <a:lnTo>
                    <a:pt x="398" y="651"/>
                  </a:lnTo>
                  <a:lnTo>
                    <a:pt x="433" y="639"/>
                  </a:lnTo>
                  <a:lnTo>
                    <a:pt x="469" y="626"/>
                  </a:lnTo>
                  <a:lnTo>
                    <a:pt x="505" y="612"/>
                  </a:lnTo>
                  <a:lnTo>
                    <a:pt x="540" y="597"/>
                  </a:lnTo>
                  <a:lnTo>
                    <a:pt x="575" y="583"/>
                  </a:lnTo>
                  <a:lnTo>
                    <a:pt x="611" y="567"/>
                  </a:lnTo>
                  <a:lnTo>
                    <a:pt x="646" y="552"/>
                  </a:lnTo>
                  <a:lnTo>
                    <a:pt x="682" y="537"/>
                  </a:lnTo>
                  <a:lnTo>
                    <a:pt x="717" y="521"/>
                  </a:lnTo>
                  <a:lnTo>
                    <a:pt x="754" y="508"/>
                  </a:lnTo>
                  <a:lnTo>
                    <a:pt x="790" y="495"/>
                  </a:lnTo>
                  <a:lnTo>
                    <a:pt x="826" y="482"/>
                  </a:lnTo>
                  <a:lnTo>
                    <a:pt x="864" y="470"/>
                  </a:lnTo>
                  <a:lnTo>
                    <a:pt x="902" y="460"/>
                  </a:lnTo>
                  <a:lnTo>
                    <a:pt x="900" y="399"/>
                  </a:lnTo>
                  <a:lnTo>
                    <a:pt x="899" y="319"/>
                  </a:lnTo>
                  <a:lnTo>
                    <a:pt x="897" y="234"/>
                  </a:lnTo>
                  <a:lnTo>
                    <a:pt x="891" y="150"/>
                  </a:lnTo>
                  <a:lnTo>
                    <a:pt x="881" y="77"/>
                  </a:lnTo>
                  <a:lnTo>
                    <a:pt x="867" y="23"/>
                  </a:lnTo>
                  <a:lnTo>
                    <a:pt x="847" y="0"/>
                  </a:lnTo>
                  <a:lnTo>
                    <a:pt x="818" y="18"/>
                  </a:lnTo>
                  <a:lnTo>
                    <a:pt x="775" y="66"/>
                  </a:lnTo>
                  <a:lnTo>
                    <a:pt x="737" y="104"/>
                  </a:lnTo>
                  <a:lnTo>
                    <a:pt x="700" y="130"/>
                  </a:lnTo>
                  <a:lnTo>
                    <a:pt x="667" y="146"/>
                  </a:lnTo>
                  <a:lnTo>
                    <a:pt x="636" y="155"/>
                  </a:lnTo>
                  <a:lnTo>
                    <a:pt x="608" y="156"/>
                  </a:lnTo>
                  <a:lnTo>
                    <a:pt x="582" y="152"/>
                  </a:lnTo>
                  <a:lnTo>
                    <a:pt x="556" y="142"/>
                  </a:lnTo>
                  <a:lnTo>
                    <a:pt x="531" y="131"/>
                  </a:lnTo>
                  <a:lnTo>
                    <a:pt x="506" y="117"/>
                  </a:lnTo>
                  <a:lnTo>
                    <a:pt x="481" y="103"/>
                  </a:lnTo>
                  <a:lnTo>
                    <a:pt x="455" y="89"/>
                  </a:lnTo>
                  <a:lnTo>
                    <a:pt x="428" y="79"/>
                  </a:lnTo>
                  <a:lnTo>
                    <a:pt x="399" y="71"/>
                  </a:lnTo>
                  <a:lnTo>
                    <a:pt x="367" y="69"/>
                  </a:lnTo>
                  <a:lnTo>
                    <a:pt x="334" y="72"/>
                  </a:lnTo>
                  <a:lnTo>
                    <a:pt x="310" y="78"/>
                  </a:lnTo>
                  <a:lnTo>
                    <a:pt x="286" y="84"/>
                  </a:lnTo>
                  <a:lnTo>
                    <a:pt x="262" y="90"/>
                  </a:lnTo>
                  <a:lnTo>
                    <a:pt x="240" y="97"/>
                  </a:lnTo>
                  <a:lnTo>
                    <a:pt x="218" y="106"/>
                  </a:lnTo>
                  <a:lnTo>
                    <a:pt x="196" y="114"/>
                  </a:lnTo>
                  <a:lnTo>
                    <a:pt x="176" y="124"/>
                  </a:lnTo>
                  <a:lnTo>
                    <a:pt x="155" y="134"/>
                  </a:lnTo>
                  <a:lnTo>
                    <a:pt x="136" y="145"/>
                  </a:lnTo>
                  <a:lnTo>
                    <a:pt x="116" y="156"/>
                  </a:lnTo>
                  <a:lnTo>
                    <a:pt x="96" y="170"/>
                  </a:lnTo>
                  <a:lnTo>
                    <a:pt x="76" y="182"/>
                  </a:lnTo>
                  <a:lnTo>
                    <a:pt x="56" y="196"/>
                  </a:lnTo>
                  <a:lnTo>
                    <a:pt x="38" y="211"/>
                  </a:lnTo>
                  <a:lnTo>
                    <a:pt x="19" y="225"/>
                  </a:lnTo>
                  <a:lnTo>
                    <a:pt x="0" y="242"/>
                  </a:lnTo>
                  <a:lnTo>
                    <a:pt x="9" y="294"/>
                  </a:lnTo>
                  <a:lnTo>
                    <a:pt x="19" y="347"/>
                  </a:lnTo>
                  <a:lnTo>
                    <a:pt x="27" y="402"/>
                  </a:lnTo>
                  <a:lnTo>
                    <a:pt x="37" y="454"/>
                  </a:lnTo>
                  <a:lnTo>
                    <a:pt x="46" y="508"/>
                  </a:lnTo>
                  <a:lnTo>
                    <a:pt x="55" y="562"/>
                  </a:lnTo>
                  <a:lnTo>
                    <a:pt x="64" y="615"/>
                  </a:lnTo>
                  <a:lnTo>
                    <a:pt x="73" y="668"/>
                  </a:ln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3" name="Freeform 13">
              <a:extLst>
                <a:ext uri="{FF2B5EF4-FFF2-40B4-BE49-F238E27FC236}">
                  <a16:creationId xmlns:a16="http://schemas.microsoft.com/office/drawing/2014/main" id="{922768C2-6E21-1F2A-A8E3-4F63E54BF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" y="3241"/>
              <a:ext cx="361" cy="740"/>
            </a:xfrm>
            <a:custGeom>
              <a:avLst/>
              <a:gdLst>
                <a:gd name="T0" fmla="*/ 61 w 1442"/>
                <a:gd name="T1" fmla="*/ 127 h 2958"/>
                <a:gd name="T2" fmla="*/ 141 w 1442"/>
                <a:gd name="T3" fmla="*/ 296 h 2958"/>
                <a:gd name="T4" fmla="*/ 223 w 1442"/>
                <a:gd name="T5" fmla="*/ 462 h 2958"/>
                <a:gd name="T6" fmla="*/ 319 w 1442"/>
                <a:gd name="T7" fmla="*/ 622 h 2958"/>
                <a:gd name="T8" fmla="*/ 382 w 1442"/>
                <a:gd name="T9" fmla="*/ 640 h 2958"/>
                <a:gd name="T10" fmla="*/ 431 w 1442"/>
                <a:gd name="T11" fmla="*/ 577 h 2958"/>
                <a:gd name="T12" fmla="*/ 483 w 1442"/>
                <a:gd name="T13" fmla="*/ 784 h 2958"/>
                <a:gd name="T14" fmla="*/ 520 w 1442"/>
                <a:gd name="T15" fmla="*/ 1061 h 2958"/>
                <a:gd name="T16" fmla="*/ 579 w 1442"/>
                <a:gd name="T17" fmla="*/ 1201 h 2958"/>
                <a:gd name="T18" fmla="*/ 646 w 1442"/>
                <a:gd name="T19" fmla="*/ 1292 h 2958"/>
                <a:gd name="T20" fmla="*/ 720 w 1442"/>
                <a:gd name="T21" fmla="*/ 1379 h 2958"/>
                <a:gd name="T22" fmla="*/ 788 w 1442"/>
                <a:gd name="T23" fmla="*/ 1472 h 2958"/>
                <a:gd name="T24" fmla="*/ 849 w 1442"/>
                <a:gd name="T25" fmla="*/ 1595 h 2958"/>
                <a:gd name="T26" fmla="*/ 904 w 1442"/>
                <a:gd name="T27" fmla="*/ 1732 h 2958"/>
                <a:gd name="T28" fmla="*/ 954 w 1442"/>
                <a:gd name="T29" fmla="*/ 1869 h 2958"/>
                <a:gd name="T30" fmla="*/ 1013 w 1442"/>
                <a:gd name="T31" fmla="*/ 2005 h 2958"/>
                <a:gd name="T32" fmla="*/ 1075 w 1442"/>
                <a:gd name="T33" fmla="*/ 2105 h 2958"/>
                <a:gd name="T34" fmla="*/ 1150 w 1442"/>
                <a:gd name="T35" fmla="*/ 2188 h 2958"/>
                <a:gd name="T36" fmla="*/ 1221 w 1442"/>
                <a:gd name="T37" fmla="*/ 2273 h 2958"/>
                <a:gd name="T38" fmla="*/ 1269 w 1442"/>
                <a:gd name="T39" fmla="*/ 2366 h 2958"/>
                <a:gd name="T40" fmla="*/ 1252 w 1442"/>
                <a:gd name="T41" fmla="*/ 2543 h 2958"/>
                <a:gd name="T42" fmla="*/ 1163 w 1442"/>
                <a:gd name="T43" fmla="*/ 2740 h 2958"/>
                <a:gd name="T44" fmla="*/ 1141 w 1442"/>
                <a:gd name="T45" fmla="*/ 2917 h 2958"/>
                <a:gd name="T46" fmla="*/ 1190 w 1442"/>
                <a:gd name="T47" fmla="*/ 2956 h 2958"/>
                <a:gd name="T48" fmla="*/ 1258 w 1442"/>
                <a:gd name="T49" fmla="*/ 2952 h 2958"/>
                <a:gd name="T50" fmla="*/ 1284 w 1442"/>
                <a:gd name="T51" fmla="*/ 2859 h 2958"/>
                <a:gd name="T52" fmla="*/ 1304 w 1442"/>
                <a:gd name="T53" fmla="*/ 2738 h 2958"/>
                <a:gd name="T54" fmla="*/ 1361 w 1442"/>
                <a:gd name="T55" fmla="*/ 2704 h 2958"/>
                <a:gd name="T56" fmla="*/ 1430 w 1442"/>
                <a:gd name="T57" fmla="*/ 2707 h 2958"/>
                <a:gd name="T58" fmla="*/ 1430 w 1442"/>
                <a:gd name="T59" fmla="*/ 2595 h 2958"/>
                <a:gd name="T60" fmla="*/ 1387 w 1442"/>
                <a:gd name="T61" fmla="*/ 2460 h 2958"/>
                <a:gd name="T62" fmla="*/ 1411 w 1442"/>
                <a:gd name="T63" fmla="*/ 2306 h 2958"/>
                <a:gd name="T64" fmla="*/ 1440 w 1442"/>
                <a:gd name="T65" fmla="*/ 2149 h 2958"/>
                <a:gd name="T66" fmla="*/ 1366 w 1442"/>
                <a:gd name="T67" fmla="*/ 2043 h 2958"/>
                <a:gd name="T68" fmla="*/ 1257 w 1442"/>
                <a:gd name="T69" fmla="*/ 1973 h 2958"/>
                <a:gd name="T70" fmla="*/ 1141 w 1442"/>
                <a:gd name="T71" fmla="*/ 1908 h 2958"/>
                <a:gd name="T72" fmla="*/ 1046 w 1442"/>
                <a:gd name="T73" fmla="*/ 1826 h 2958"/>
                <a:gd name="T74" fmla="*/ 956 w 1442"/>
                <a:gd name="T75" fmla="*/ 1632 h 2958"/>
                <a:gd name="T76" fmla="*/ 894 w 1442"/>
                <a:gd name="T77" fmla="*/ 1392 h 2958"/>
                <a:gd name="T78" fmla="*/ 840 w 1442"/>
                <a:gd name="T79" fmla="*/ 1147 h 2958"/>
                <a:gd name="T80" fmla="*/ 768 w 1442"/>
                <a:gd name="T81" fmla="*/ 910 h 2958"/>
                <a:gd name="T82" fmla="*/ 693 w 1442"/>
                <a:gd name="T83" fmla="*/ 866 h 2958"/>
                <a:gd name="T84" fmla="*/ 615 w 1442"/>
                <a:gd name="T85" fmla="*/ 922 h 2958"/>
                <a:gd name="T86" fmla="*/ 629 w 1442"/>
                <a:gd name="T87" fmla="*/ 753 h 2958"/>
                <a:gd name="T88" fmla="*/ 693 w 1442"/>
                <a:gd name="T89" fmla="*/ 543 h 2958"/>
                <a:gd name="T90" fmla="*/ 646 w 1442"/>
                <a:gd name="T91" fmla="*/ 327 h 2958"/>
                <a:gd name="T92" fmla="*/ 546 w 1442"/>
                <a:gd name="T93" fmla="*/ 121 h 2958"/>
                <a:gd name="T94" fmla="*/ 418 w 1442"/>
                <a:gd name="T95" fmla="*/ 78 h 2958"/>
                <a:gd name="T96" fmla="*/ 283 w 1442"/>
                <a:gd name="T97" fmla="*/ 76 h 2958"/>
                <a:gd name="T98" fmla="*/ 151 w 1442"/>
                <a:gd name="T99" fmla="*/ 55 h 2958"/>
                <a:gd name="T100" fmla="*/ 28 w 1442"/>
                <a:gd name="T101" fmla="*/ 14 h 2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42" h="2958">
                  <a:moveTo>
                    <a:pt x="0" y="0"/>
                  </a:moveTo>
                  <a:lnTo>
                    <a:pt x="21" y="43"/>
                  </a:lnTo>
                  <a:lnTo>
                    <a:pt x="42" y="84"/>
                  </a:lnTo>
                  <a:lnTo>
                    <a:pt x="61" y="127"/>
                  </a:lnTo>
                  <a:lnTo>
                    <a:pt x="81" y="169"/>
                  </a:lnTo>
                  <a:lnTo>
                    <a:pt x="100" y="212"/>
                  </a:lnTo>
                  <a:lnTo>
                    <a:pt x="120" y="254"/>
                  </a:lnTo>
                  <a:lnTo>
                    <a:pt x="141" y="296"/>
                  </a:lnTo>
                  <a:lnTo>
                    <a:pt x="160" y="337"/>
                  </a:lnTo>
                  <a:lnTo>
                    <a:pt x="181" y="380"/>
                  </a:lnTo>
                  <a:lnTo>
                    <a:pt x="201" y="421"/>
                  </a:lnTo>
                  <a:lnTo>
                    <a:pt x="223" y="462"/>
                  </a:lnTo>
                  <a:lnTo>
                    <a:pt x="246" y="503"/>
                  </a:lnTo>
                  <a:lnTo>
                    <a:pt x="268" y="543"/>
                  </a:lnTo>
                  <a:lnTo>
                    <a:pt x="293" y="583"/>
                  </a:lnTo>
                  <a:lnTo>
                    <a:pt x="319" y="622"/>
                  </a:lnTo>
                  <a:lnTo>
                    <a:pt x="347" y="659"/>
                  </a:lnTo>
                  <a:lnTo>
                    <a:pt x="357" y="664"/>
                  </a:lnTo>
                  <a:lnTo>
                    <a:pt x="368" y="656"/>
                  </a:lnTo>
                  <a:lnTo>
                    <a:pt x="382" y="640"/>
                  </a:lnTo>
                  <a:lnTo>
                    <a:pt x="396" y="619"/>
                  </a:lnTo>
                  <a:lnTo>
                    <a:pt x="408" y="600"/>
                  </a:lnTo>
                  <a:lnTo>
                    <a:pt x="422" y="585"/>
                  </a:lnTo>
                  <a:lnTo>
                    <a:pt x="431" y="577"/>
                  </a:lnTo>
                  <a:lnTo>
                    <a:pt x="439" y="584"/>
                  </a:lnTo>
                  <a:lnTo>
                    <a:pt x="460" y="649"/>
                  </a:lnTo>
                  <a:lnTo>
                    <a:pt x="475" y="716"/>
                  </a:lnTo>
                  <a:lnTo>
                    <a:pt x="483" y="784"/>
                  </a:lnTo>
                  <a:lnTo>
                    <a:pt x="490" y="854"/>
                  </a:lnTo>
                  <a:lnTo>
                    <a:pt x="497" y="923"/>
                  </a:lnTo>
                  <a:lnTo>
                    <a:pt x="505" y="992"/>
                  </a:lnTo>
                  <a:lnTo>
                    <a:pt x="520" y="1061"/>
                  </a:lnTo>
                  <a:lnTo>
                    <a:pt x="540" y="1125"/>
                  </a:lnTo>
                  <a:lnTo>
                    <a:pt x="550" y="1152"/>
                  </a:lnTo>
                  <a:lnTo>
                    <a:pt x="564" y="1177"/>
                  </a:lnTo>
                  <a:lnTo>
                    <a:pt x="579" y="1201"/>
                  </a:lnTo>
                  <a:lnTo>
                    <a:pt x="595" y="1224"/>
                  </a:lnTo>
                  <a:lnTo>
                    <a:pt x="611" y="1247"/>
                  </a:lnTo>
                  <a:lnTo>
                    <a:pt x="628" y="1270"/>
                  </a:lnTo>
                  <a:lnTo>
                    <a:pt x="646" y="1292"/>
                  </a:lnTo>
                  <a:lnTo>
                    <a:pt x="665" y="1313"/>
                  </a:lnTo>
                  <a:lnTo>
                    <a:pt x="683" y="1336"/>
                  </a:lnTo>
                  <a:lnTo>
                    <a:pt x="702" y="1358"/>
                  </a:lnTo>
                  <a:lnTo>
                    <a:pt x="720" y="1379"/>
                  </a:lnTo>
                  <a:lnTo>
                    <a:pt x="739" y="1402"/>
                  </a:lnTo>
                  <a:lnTo>
                    <a:pt x="756" y="1425"/>
                  </a:lnTo>
                  <a:lnTo>
                    <a:pt x="772" y="1449"/>
                  </a:lnTo>
                  <a:lnTo>
                    <a:pt x="788" y="1472"/>
                  </a:lnTo>
                  <a:lnTo>
                    <a:pt x="802" y="1497"/>
                  </a:lnTo>
                  <a:lnTo>
                    <a:pt x="818" y="1529"/>
                  </a:lnTo>
                  <a:lnTo>
                    <a:pt x="835" y="1562"/>
                  </a:lnTo>
                  <a:lnTo>
                    <a:pt x="849" y="1595"/>
                  </a:lnTo>
                  <a:lnTo>
                    <a:pt x="863" y="1629"/>
                  </a:lnTo>
                  <a:lnTo>
                    <a:pt x="877" y="1663"/>
                  </a:lnTo>
                  <a:lnTo>
                    <a:pt x="890" y="1698"/>
                  </a:lnTo>
                  <a:lnTo>
                    <a:pt x="904" y="1732"/>
                  </a:lnTo>
                  <a:lnTo>
                    <a:pt x="915" y="1767"/>
                  </a:lnTo>
                  <a:lnTo>
                    <a:pt x="929" y="1801"/>
                  </a:lnTo>
                  <a:lnTo>
                    <a:pt x="942" y="1835"/>
                  </a:lnTo>
                  <a:lnTo>
                    <a:pt x="954" y="1869"/>
                  </a:lnTo>
                  <a:lnTo>
                    <a:pt x="969" y="1905"/>
                  </a:lnTo>
                  <a:lnTo>
                    <a:pt x="983" y="1938"/>
                  </a:lnTo>
                  <a:lnTo>
                    <a:pt x="997" y="1972"/>
                  </a:lnTo>
                  <a:lnTo>
                    <a:pt x="1013" y="2005"/>
                  </a:lnTo>
                  <a:lnTo>
                    <a:pt x="1029" y="2038"/>
                  </a:lnTo>
                  <a:lnTo>
                    <a:pt x="1043" y="2060"/>
                  </a:lnTo>
                  <a:lnTo>
                    <a:pt x="1058" y="2083"/>
                  </a:lnTo>
                  <a:lnTo>
                    <a:pt x="1075" y="2105"/>
                  </a:lnTo>
                  <a:lnTo>
                    <a:pt x="1093" y="2126"/>
                  </a:lnTo>
                  <a:lnTo>
                    <a:pt x="1111" y="2147"/>
                  </a:lnTo>
                  <a:lnTo>
                    <a:pt x="1130" y="2167"/>
                  </a:lnTo>
                  <a:lnTo>
                    <a:pt x="1150" y="2188"/>
                  </a:lnTo>
                  <a:lnTo>
                    <a:pt x="1169" y="2208"/>
                  </a:lnTo>
                  <a:lnTo>
                    <a:pt x="1187" y="2229"/>
                  </a:lnTo>
                  <a:lnTo>
                    <a:pt x="1205" y="2250"/>
                  </a:lnTo>
                  <a:lnTo>
                    <a:pt x="1221" y="2273"/>
                  </a:lnTo>
                  <a:lnTo>
                    <a:pt x="1237" y="2295"/>
                  </a:lnTo>
                  <a:lnTo>
                    <a:pt x="1250" y="2319"/>
                  </a:lnTo>
                  <a:lnTo>
                    <a:pt x="1261" y="2341"/>
                  </a:lnTo>
                  <a:lnTo>
                    <a:pt x="1269" y="2366"/>
                  </a:lnTo>
                  <a:lnTo>
                    <a:pt x="1275" y="2393"/>
                  </a:lnTo>
                  <a:lnTo>
                    <a:pt x="1277" y="2444"/>
                  </a:lnTo>
                  <a:lnTo>
                    <a:pt x="1268" y="2494"/>
                  </a:lnTo>
                  <a:lnTo>
                    <a:pt x="1252" y="2543"/>
                  </a:lnTo>
                  <a:lnTo>
                    <a:pt x="1232" y="2593"/>
                  </a:lnTo>
                  <a:lnTo>
                    <a:pt x="1208" y="2641"/>
                  </a:lnTo>
                  <a:lnTo>
                    <a:pt x="1185" y="2690"/>
                  </a:lnTo>
                  <a:lnTo>
                    <a:pt x="1163" y="2740"/>
                  </a:lnTo>
                  <a:lnTo>
                    <a:pt x="1147" y="2790"/>
                  </a:lnTo>
                  <a:lnTo>
                    <a:pt x="1143" y="2831"/>
                  </a:lnTo>
                  <a:lnTo>
                    <a:pt x="1141" y="2874"/>
                  </a:lnTo>
                  <a:lnTo>
                    <a:pt x="1141" y="2917"/>
                  </a:lnTo>
                  <a:lnTo>
                    <a:pt x="1139" y="2958"/>
                  </a:lnTo>
                  <a:lnTo>
                    <a:pt x="1155" y="2958"/>
                  </a:lnTo>
                  <a:lnTo>
                    <a:pt x="1172" y="2957"/>
                  </a:lnTo>
                  <a:lnTo>
                    <a:pt x="1190" y="2956"/>
                  </a:lnTo>
                  <a:lnTo>
                    <a:pt x="1207" y="2955"/>
                  </a:lnTo>
                  <a:lnTo>
                    <a:pt x="1224" y="2955"/>
                  </a:lnTo>
                  <a:lnTo>
                    <a:pt x="1241" y="2953"/>
                  </a:lnTo>
                  <a:lnTo>
                    <a:pt x="1258" y="2952"/>
                  </a:lnTo>
                  <a:lnTo>
                    <a:pt x="1275" y="2951"/>
                  </a:lnTo>
                  <a:lnTo>
                    <a:pt x="1279" y="2922"/>
                  </a:lnTo>
                  <a:lnTo>
                    <a:pt x="1282" y="2890"/>
                  </a:lnTo>
                  <a:lnTo>
                    <a:pt x="1284" y="2859"/>
                  </a:lnTo>
                  <a:lnTo>
                    <a:pt x="1286" y="2827"/>
                  </a:lnTo>
                  <a:lnTo>
                    <a:pt x="1288" y="2796"/>
                  </a:lnTo>
                  <a:lnTo>
                    <a:pt x="1294" y="2767"/>
                  </a:lnTo>
                  <a:lnTo>
                    <a:pt x="1304" y="2738"/>
                  </a:lnTo>
                  <a:lnTo>
                    <a:pt x="1317" y="2713"/>
                  </a:lnTo>
                  <a:lnTo>
                    <a:pt x="1328" y="2705"/>
                  </a:lnTo>
                  <a:lnTo>
                    <a:pt x="1343" y="2703"/>
                  </a:lnTo>
                  <a:lnTo>
                    <a:pt x="1361" y="2704"/>
                  </a:lnTo>
                  <a:lnTo>
                    <a:pt x="1382" y="2707"/>
                  </a:lnTo>
                  <a:lnTo>
                    <a:pt x="1400" y="2710"/>
                  </a:lnTo>
                  <a:lnTo>
                    <a:pt x="1416" y="2710"/>
                  </a:lnTo>
                  <a:lnTo>
                    <a:pt x="1430" y="2707"/>
                  </a:lnTo>
                  <a:lnTo>
                    <a:pt x="1435" y="2696"/>
                  </a:lnTo>
                  <a:lnTo>
                    <a:pt x="1439" y="2662"/>
                  </a:lnTo>
                  <a:lnTo>
                    <a:pt x="1436" y="2629"/>
                  </a:lnTo>
                  <a:lnTo>
                    <a:pt x="1430" y="2595"/>
                  </a:lnTo>
                  <a:lnTo>
                    <a:pt x="1418" y="2562"/>
                  </a:lnTo>
                  <a:lnTo>
                    <a:pt x="1407" y="2528"/>
                  </a:lnTo>
                  <a:lnTo>
                    <a:pt x="1395" y="2495"/>
                  </a:lnTo>
                  <a:lnTo>
                    <a:pt x="1387" y="2460"/>
                  </a:lnTo>
                  <a:lnTo>
                    <a:pt x="1384" y="2427"/>
                  </a:lnTo>
                  <a:lnTo>
                    <a:pt x="1389" y="2387"/>
                  </a:lnTo>
                  <a:lnTo>
                    <a:pt x="1399" y="2346"/>
                  </a:lnTo>
                  <a:lnTo>
                    <a:pt x="1411" y="2306"/>
                  </a:lnTo>
                  <a:lnTo>
                    <a:pt x="1425" y="2265"/>
                  </a:lnTo>
                  <a:lnTo>
                    <a:pt x="1435" y="2225"/>
                  </a:lnTo>
                  <a:lnTo>
                    <a:pt x="1442" y="2186"/>
                  </a:lnTo>
                  <a:lnTo>
                    <a:pt x="1440" y="2149"/>
                  </a:lnTo>
                  <a:lnTo>
                    <a:pt x="1427" y="2114"/>
                  </a:lnTo>
                  <a:lnTo>
                    <a:pt x="1409" y="2088"/>
                  </a:lnTo>
                  <a:lnTo>
                    <a:pt x="1389" y="2064"/>
                  </a:lnTo>
                  <a:lnTo>
                    <a:pt x="1366" y="2043"/>
                  </a:lnTo>
                  <a:lnTo>
                    <a:pt x="1341" y="2023"/>
                  </a:lnTo>
                  <a:lnTo>
                    <a:pt x="1314" y="2006"/>
                  </a:lnTo>
                  <a:lnTo>
                    <a:pt x="1286" y="1989"/>
                  </a:lnTo>
                  <a:lnTo>
                    <a:pt x="1257" y="1973"/>
                  </a:lnTo>
                  <a:lnTo>
                    <a:pt x="1227" y="1957"/>
                  </a:lnTo>
                  <a:lnTo>
                    <a:pt x="1198" y="1941"/>
                  </a:lnTo>
                  <a:lnTo>
                    <a:pt x="1169" y="1926"/>
                  </a:lnTo>
                  <a:lnTo>
                    <a:pt x="1141" y="1908"/>
                  </a:lnTo>
                  <a:lnTo>
                    <a:pt x="1113" y="1891"/>
                  </a:lnTo>
                  <a:lnTo>
                    <a:pt x="1088" y="1872"/>
                  </a:lnTo>
                  <a:lnTo>
                    <a:pt x="1067" y="1850"/>
                  </a:lnTo>
                  <a:lnTo>
                    <a:pt x="1046" y="1826"/>
                  </a:lnTo>
                  <a:lnTo>
                    <a:pt x="1029" y="1800"/>
                  </a:lnTo>
                  <a:lnTo>
                    <a:pt x="1002" y="1745"/>
                  </a:lnTo>
                  <a:lnTo>
                    <a:pt x="978" y="1689"/>
                  </a:lnTo>
                  <a:lnTo>
                    <a:pt x="956" y="1632"/>
                  </a:lnTo>
                  <a:lnTo>
                    <a:pt x="938" y="1571"/>
                  </a:lnTo>
                  <a:lnTo>
                    <a:pt x="922" y="1512"/>
                  </a:lnTo>
                  <a:lnTo>
                    <a:pt x="907" y="1452"/>
                  </a:lnTo>
                  <a:lnTo>
                    <a:pt x="894" y="1392"/>
                  </a:lnTo>
                  <a:lnTo>
                    <a:pt x="881" y="1330"/>
                  </a:lnTo>
                  <a:lnTo>
                    <a:pt x="868" y="1270"/>
                  </a:lnTo>
                  <a:lnTo>
                    <a:pt x="855" y="1207"/>
                  </a:lnTo>
                  <a:lnTo>
                    <a:pt x="840" y="1147"/>
                  </a:lnTo>
                  <a:lnTo>
                    <a:pt x="826" y="1087"/>
                  </a:lnTo>
                  <a:lnTo>
                    <a:pt x="809" y="1026"/>
                  </a:lnTo>
                  <a:lnTo>
                    <a:pt x="789" y="968"/>
                  </a:lnTo>
                  <a:lnTo>
                    <a:pt x="768" y="910"/>
                  </a:lnTo>
                  <a:lnTo>
                    <a:pt x="743" y="855"/>
                  </a:lnTo>
                  <a:lnTo>
                    <a:pt x="731" y="847"/>
                  </a:lnTo>
                  <a:lnTo>
                    <a:pt x="714" y="852"/>
                  </a:lnTo>
                  <a:lnTo>
                    <a:pt x="693" y="866"/>
                  </a:lnTo>
                  <a:lnTo>
                    <a:pt x="670" y="884"/>
                  </a:lnTo>
                  <a:lnTo>
                    <a:pt x="648" y="904"/>
                  </a:lnTo>
                  <a:lnTo>
                    <a:pt x="629" y="917"/>
                  </a:lnTo>
                  <a:lnTo>
                    <a:pt x="615" y="922"/>
                  </a:lnTo>
                  <a:lnTo>
                    <a:pt x="608" y="913"/>
                  </a:lnTo>
                  <a:lnTo>
                    <a:pt x="606" y="859"/>
                  </a:lnTo>
                  <a:lnTo>
                    <a:pt x="615" y="807"/>
                  </a:lnTo>
                  <a:lnTo>
                    <a:pt x="629" y="753"/>
                  </a:lnTo>
                  <a:lnTo>
                    <a:pt x="647" y="701"/>
                  </a:lnTo>
                  <a:lnTo>
                    <a:pt x="666" y="649"/>
                  </a:lnTo>
                  <a:lnTo>
                    <a:pt x="682" y="597"/>
                  </a:lnTo>
                  <a:lnTo>
                    <a:pt x="693" y="543"/>
                  </a:lnTo>
                  <a:lnTo>
                    <a:pt x="693" y="491"/>
                  </a:lnTo>
                  <a:lnTo>
                    <a:pt x="682" y="434"/>
                  </a:lnTo>
                  <a:lnTo>
                    <a:pt x="667" y="380"/>
                  </a:lnTo>
                  <a:lnTo>
                    <a:pt x="646" y="327"/>
                  </a:lnTo>
                  <a:lnTo>
                    <a:pt x="622" y="275"/>
                  </a:lnTo>
                  <a:lnTo>
                    <a:pt x="598" y="223"/>
                  </a:lnTo>
                  <a:lnTo>
                    <a:pt x="571" y="173"/>
                  </a:lnTo>
                  <a:lnTo>
                    <a:pt x="546" y="121"/>
                  </a:lnTo>
                  <a:lnTo>
                    <a:pt x="523" y="68"/>
                  </a:lnTo>
                  <a:lnTo>
                    <a:pt x="488" y="72"/>
                  </a:lnTo>
                  <a:lnTo>
                    <a:pt x="454" y="76"/>
                  </a:lnTo>
                  <a:lnTo>
                    <a:pt x="418" y="78"/>
                  </a:lnTo>
                  <a:lnTo>
                    <a:pt x="384" y="79"/>
                  </a:lnTo>
                  <a:lnTo>
                    <a:pt x="350" y="79"/>
                  </a:lnTo>
                  <a:lnTo>
                    <a:pt x="316" y="78"/>
                  </a:lnTo>
                  <a:lnTo>
                    <a:pt x="283" y="76"/>
                  </a:lnTo>
                  <a:lnTo>
                    <a:pt x="249" y="71"/>
                  </a:lnTo>
                  <a:lnTo>
                    <a:pt x="216" y="66"/>
                  </a:lnTo>
                  <a:lnTo>
                    <a:pt x="183" y="61"/>
                  </a:lnTo>
                  <a:lnTo>
                    <a:pt x="151" y="55"/>
                  </a:lnTo>
                  <a:lnTo>
                    <a:pt x="119" y="46"/>
                  </a:lnTo>
                  <a:lnTo>
                    <a:pt x="89" y="37"/>
                  </a:lnTo>
                  <a:lnTo>
                    <a:pt x="58" y="25"/>
                  </a:lnTo>
                  <a:lnTo>
                    <a:pt x="28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4" name="Freeform 14">
              <a:extLst>
                <a:ext uri="{FF2B5EF4-FFF2-40B4-BE49-F238E27FC236}">
                  <a16:creationId xmlns:a16="http://schemas.microsoft.com/office/drawing/2014/main" id="{BD22D066-1955-3B2B-7B43-41EED55D2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3271"/>
              <a:ext cx="420" cy="710"/>
            </a:xfrm>
            <a:custGeom>
              <a:avLst/>
              <a:gdLst>
                <a:gd name="T0" fmla="*/ 22 w 1681"/>
                <a:gd name="T1" fmla="*/ 34 h 2840"/>
                <a:gd name="T2" fmla="*/ 0 w 1681"/>
                <a:gd name="T3" fmla="*/ 184 h 2840"/>
                <a:gd name="T4" fmla="*/ 20 w 1681"/>
                <a:gd name="T5" fmla="*/ 269 h 2840"/>
                <a:gd name="T6" fmla="*/ 62 w 1681"/>
                <a:gd name="T7" fmla="*/ 344 h 2840"/>
                <a:gd name="T8" fmla="*/ 82 w 1681"/>
                <a:gd name="T9" fmla="*/ 451 h 2840"/>
                <a:gd name="T10" fmla="*/ 104 w 1681"/>
                <a:gd name="T11" fmla="*/ 555 h 2840"/>
                <a:gd name="T12" fmla="*/ 154 w 1681"/>
                <a:gd name="T13" fmla="*/ 632 h 2840"/>
                <a:gd name="T14" fmla="*/ 214 w 1681"/>
                <a:gd name="T15" fmla="*/ 697 h 2840"/>
                <a:gd name="T16" fmla="*/ 280 w 1681"/>
                <a:gd name="T17" fmla="*/ 762 h 2840"/>
                <a:gd name="T18" fmla="*/ 342 w 1681"/>
                <a:gd name="T19" fmla="*/ 822 h 2840"/>
                <a:gd name="T20" fmla="*/ 410 w 1681"/>
                <a:gd name="T21" fmla="*/ 912 h 2840"/>
                <a:gd name="T22" fmla="*/ 473 w 1681"/>
                <a:gd name="T23" fmla="*/ 1021 h 2840"/>
                <a:gd name="T24" fmla="*/ 522 w 1681"/>
                <a:gd name="T25" fmla="*/ 1101 h 2840"/>
                <a:gd name="T26" fmla="*/ 566 w 1681"/>
                <a:gd name="T27" fmla="*/ 1171 h 2840"/>
                <a:gd name="T28" fmla="*/ 610 w 1681"/>
                <a:gd name="T29" fmla="*/ 1242 h 2840"/>
                <a:gd name="T30" fmla="*/ 655 w 1681"/>
                <a:gd name="T31" fmla="*/ 1311 h 2840"/>
                <a:gd name="T32" fmla="*/ 716 w 1681"/>
                <a:gd name="T33" fmla="*/ 1374 h 2840"/>
                <a:gd name="T34" fmla="*/ 779 w 1681"/>
                <a:gd name="T35" fmla="*/ 1435 h 2840"/>
                <a:gd name="T36" fmla="*/ 790 w 1681"/>
                <a:gd name="T37" fmla="*/ 1625 h 2840"/>
                <a:gd name="T38" fmla="*/ 787 w 1681"/>
                <a:gd name="T39" fmla="*/ 1848 h 2840"/>
                <a:gd name="T40" fmla="*/ 850 w 1681"/>
                <a:gd name="T41" fmla="*/ 1989 h 2840"/>
                <a:gd name="T42" fmla="*/ 934 w 1681"/>
                <a:gd name="T43" fmla="*/ 2090 h 2840"/>
                <a:gd name="T44" fmla="*/ 1027 w 1681"/>
                <a:gd name="T45" fmla="*/ 2190 h 2840"/>
                <a:gd name="T46" fmla="*/ 1108 w 1681"/>
                <a:gd name="T47" fmla="*/ 2296 h 2840"/>
                <a:gd name="T48" fmla="*/ 1185 w 1681"/>
                <a:gd name="T49" fmla="*/ 2515 h 2840"/>
                <a:gd name="T50" fmla="*/ 1229 w 1681"/>
                <a:gd name="T51" fmla="*/ 2773 h 2840"/>
                <a:gd name="T52" fmla="*/ 1317 w 1681"/>
                <a:gd name="T53" fmla="*/ 2802 h 2840"/>
                <a:gd name="T54" fmla="*/ 1422 w 1681"/>
                <a:gd name="T55" fmla="*/ 2763 h 2840"/>
                <a:gd name="T56" fmla="*/ 1531 w 1681"/>
                <a:gd name="T57" fmla="*/ 2750 h 2840"/>
                <a:gd name="T58" fmla="*/ 1650 w 1681"/>
                <a:gd name="T59" fmla="*/ 2782 h 2840"/>
                <a:gd name="T60" fmla="*/ 1623 w 1681"/>
                <a:gd name="T61" fmla="*/ 2719 h 2840"/>
                <a:gd name="T62" fmla="*/ 1547 w 1681"/>
                <a:gd name="T63" fmla="*/ 2618 h 2840"/>
                <a:gd name="T64" fmla="*/ 1471 w 1681"/>
                <a:gd name="T65" fmla="*/ 2519 h 2840"/>
                <a:gd name="T66" fmla="*/ 1400 w 1681"/>
                <a:gd name="T67" fmla="*/ 2412 h 2840"/>
                <a:gd name="T68" fmla="*/ 1346 w 1681"/>
                <a:gd name="T69" fmla="*/ 2312 h 2840"/>
                <a:gd name="T70" fmla="*/ 1298 w 1681"/>
                <a:gd name="T71" fmla="*/ 2213 h 2840"/>
                <a:gd name="T72" fmla="*/ 1254 w 1681"/>
                <a:gd name="T73" fmla="*/ 2113 h 2840"/>
                <a:gd name="T74" fmla="*/ 1210 w 1681"/>
                <a:gd name="T75" fmla="*/ 2012 h 2840"/>
                <a:gd name="T76" fmla="*/ 1147 w 1681"/>
                <a:gd name="T77" fmla="*/ 1881 h 2840"/>
                <a:gd name="T78" fmla="*/ 1069 w 1681"/>
                <a:gd name="T79" fmla="*/ 1757 h 2840"/>
                <a:gd name="T80" fmla="*/ 1003 w 1681"/>
                <a:gd name="T81" fmla="*/ 1632 h 2840"/>
                <a:gd name="T82" fmla="*/ 972 w 1681"/>
                <a:gd name="T83" fmla="*/ 1487 h 2840"/>
                <a:gd name="T84" fmla="*/ 943 w 1681"/>
                <a:gd name="T85" fmla="*/ 1329 h 2840"/>
                <a:gd name="T86" fmla="*/ 832 w 1681"/>
                <a:gd name="T87" fmla="*/ 1181 h 2840"/>
                <a:gd name="T88" fmla="*/ 694 w 1681"/>
                <a:gd name="T89" fmla="*/ 1039 h 2840"/>
                <a:gd name="T90" fmla="*/ 589 w 1681"/>
                <a:gd name="T91" fmla="*/ 904 h 2840"/>
                <a:gd name="T92" fmla="*/ 526 w 1681"/>
                <a:gd name="T93" fmla="*/ 767 h 2840"/>
                <a:gd name="T94" fmla="*/ 434 w 1681"/>
                <a:gd name="T95" fmla="*/ 646 h 2840"/>
                <a:gd name="T96" fmla="*/ 327 w 1681"/>
                <a:gd name="T97" fmla="*/ 531 h 2840"/>
                <a:gd name="T98" fmla="*/ 226 w 1681"/>
                <a:gd name="T99" fmla="*/ 411 h 2840"/>
                <a:gd name="T100" fmla="*/ 129 w 1681"/>
                <a:gd name="T101" fmla="*/ 244 h 2840"/>
                <a:gd name="T102" fmla="*/ 54 w 1681"/>
                <a:gd name="T103" fmla="*/ 52 h 2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81" h="2840">
                  <a:moveTo>
                    <a:pt x="42" y="9"/>
                  </a:moveTo>
                  <a:lnTo>
                    <a:pt x="38" y="0"/>
                  </a:lnTo>
                  <a:lnTo>
                    <a:pt x="30" y="10"/>
                  </a:lnTo>
                  <a:lnTo>
                    <a:pt x="22" y="34"/>
                  </a:lnTo>
                  <a:lnTo>
                    <a:pt x="15" y="69"/>
                  </a:lnTo>
                  <a:lnTo>
                    <a:pt x="8" y="108"/>
                  </a:lnTo>
                  <a:lnTo>
                    <a:pt x="3" y="148"/>
                  </a:lnTo>
                  <a:lnTo>
                    <a:pt x="0" y="184"/>
                  </a:lnTo>
                  <a:lnTo>
                    <a:pt x="0" y="211"/>
                  </a:lnTo>
                  <a:lnTo>
                    <a:pt x="5" y="232"/>
                  </a:lnTo>
                  <a:lnTo>
                    <a:pt x="12" y="251"/>
                  </a:lnTo>
                  <a:lnTo>
                    <a:pt x="20" y="269"/>
                  </a:lnTo>
                  <a:lnTo>
                    <a:pt x="31" y="289"/>
                  </a:lnTo>
                  <a:lnTo>
                    <a:pt x="42" y="308"/>
                  </a:lnTo>
                  <a:lnTo>
                    <a:pt x="53" y="326"/>
                  </a:lnTo>
                  <a:lnTo>
                    <a:pt x="62" y="344"/>
                  </a:lnTo>
                  <a:lnTo>
                    <a:pt x="67" y="364"/>
                  </a:lnTo>
                  <a:lnTo>
                    <a:pt x="75" y="395"/>
                  </a:lnTo>
                  <a:lnTo>
                    <a:pt x="79" y="424"/>
                  </a:lnTo>
                  <a:lnTo>
                    <a:pt x="82" y="451"/>
                  </a:lnTo>
                  <a:lnTo>
                    <a:pt x="84" y="476"/>
                  </a:lnTo>
                  <a:lnTo>
                    <a:pt x="88" y="502"/>
                  </a:lnTo>
                  <a:lnTo>
                    <a:pt x="94" y="527"/>
                  </a:lnTo>
                  <a:lnTo>
                    <a:pt x="104" y="555"/>
                  </a:lnTo>
                  <a:lnTo>
                    <a:pt x="117" y="582"/>
                  </a:lnTo>
                  <a:lnTo>
                    <a:pt x="129" y="599"/>
                  </a:lnTo>
                  <a:lnTo>
                    <a:pt x="140" y="615"/>
                  </a:lnTo>
                  <a:lnTo>
                    <a:pt x="154" y="632"/>
                  </a:lnTo>
                  <a:lnTo>
                    <a:pt x="168" y="649"/>
                  </a:lnTo>
                  <a:lnTo>
                    <a:pt x="183" y="665"/>
                  </a:lnTo>
                  <a:lnTo>
                    <a:pt x="198" y="681"/>
                  </a:lnTo>
                  <a:lnTo>
                    <a:pt x="214" y="697"/>
                  </a:lnTo>
                  <a:lnTo>
                    <a:pt x="231" y="714"/>
                  </a:lnTo>
                  <a:lnTo>
                    <a:pt x="247" y="730"/>
                  </a:lnTo>
                  <a:lnTo>
                    <a:pt x="263" y="745"/>
                  </a:lnTo>
                  <a:lnTo>
                    <a:pt x="280" y="762"/>
                  </a:lnTo>
                  <a:lnTo>
                    <a:pt x="296" y="777"/>
                  </a:lnTo>
                  <a:lnTo>
                    <a:pt x="312" y="792"/>
                  </a:lnTo>
                  <a:lnTo>
                    <a:pt x="328" y="808"/>
                  </a:lnTo>
                  <a:lnTo>
                    <a:pt x="342" y="822"/>
                  </a:lnTo>
                  <a:lnTo>
                    <a:pt x="354" y="837"/>
                  </a:lnTo>
                  <a:lnTo>
                    <a:pt x="375" y="861"/>
                  </a:lnTo>
                  <a:lnTo>
                    <a:pt x="393" y="886"/>
                  </a:lnTo>
                  <a:lnTo>
                    <a:pt x="410" y="912"/>
                  </a:lnTo>
                  <a:lnTo>
                    <a:pt x="426" y="939"/>
                  </a:lnTo>
                  <a:lnTo>
                    <a:pt x="443" y="967"/>
                  </a:lnTo>
                  <a:lnTo>
                    <a:pt x="458" y="994"/>
                  </a:lnTo>
                  <a:lnTo>
                    <a:pt x="473" y="1021"/>
                  </a:lnTo>
                  <a:lnTo>
                    <a:pt x="491" y="1048"/>
                  </a:lnTo>
                  <a:lnTo>
                    <a:pt x="501" y="1065"/>
                  </a:lnTo>
                  <a:lnTo>
                    <a:pt x="512" y="1083"/>
                  </a:lnTo>
                  <a:lnTo>
                    <a:pt x="522" y="1101"/>
                  </a:lnTo>
                  <a:lnTo>
                    <a:pt x="534" y="1118"/>
                  </a:lnTo>
                  <a:lnTo>
                    <a:pt x="544" y="1135"/>
                  </a:lnTo>
                  <a:lnTo>
                    <a:pt x="555" y="1153"/>
                  </a:lnTo>
                  <a:lnTo>
                    <a:pt x="566" y="1171"/>
                  </a:lnTo>
                  <a:lnTo>
                    <a:pt x="577" y="1188"/>
                  </a:lnTo>
                  <a:lnTo>
                    <a:pt x="588" y="1207"/>
                  </a:lnTo>
                  <a:lnTo>
                    <a:pt x="599" y="1224"/>
                  </a:lnTo>
                  <a:lnTo>
                    <a:pt x="610" y="1242"/>
                  </a:lnTo>
                  <a:lnTo>
                    <a:pt x="620" y="1259"/>
                  </a:lnTo>
                  <a:lnTo>
                    <a:pt x="633" y="1276"/>
                  </a:lnTo>
                  <a:lnTo>
                    <a:pt x="643" y="1293"/>
                  </a:lnTo>
                  <a:lnTo>
                    <a:pt x="655" y="1311"/>
                  </a:lnTo>
                  <a:lnTo>
                    <a:pt x="667" y="1327"/>
                  </a:lnTo>
                  <a:lnTo>
                    <a:pt x="682" y="1343"/>
                  </a:lnTo>
                  <a:lnTo>
                    <a:pt x="699" y="1358"/>
                  </a:lnTo>
                  <a:lnTo>
                    <a:pt x="716" y="1374"/>
                  </a:lnTo>
                  <a:lnTo>
                    <a:pt x="734" y="1387"/>
                  </a:lnTo>
                  <a:lnTo>
                    <a:pt x="752" y="1402"/>
                  </a:lnTo>
                  <a:lnTo>
                    <a:pt x="767" y="1418"/>
                  </a:lnTo>
                  <a:lnTo>
                    <a:pt x="779" y="1435"/>
                  </a:lnTo>
                  <a:lnTo>
                    <a:pt x="785" y="1454"/>
                  </a:lnTo>
                  <a:lnTo>
                    <a:pt x="793" y="1511"/>
                  </a:lnTo>
                  <a:lnTo>
                    <a:pt x="793" y="1567"/>
                  </a:lnTo>
                  <a:lnTo>
                    <a:pt x="790" y="1625"/>
                  </a:lnTo>
                  <a:lnTo>
                    <a:pt x="784" y="1681"/>
                  </a:lnTo>
                  <a:lnTo>
                    <a:pt x="781" y="1738"/>
                  </a:lnTo>
                  <a:lnTo>
                    <a:pt x="781" y="1792"/>
                  </a:lnTo>
                  <a:lnTo>
                    <a:pt x="787" y="1848"/>
                  </a:lnTo>
                  <a:lnTo>
                    <a:pt x="803" y="1904"/>
                  </a:lnTo>
                  <a:lnTo>
                    <a:pt x="816" y="1932"/>
                  </a:lnTo>
                  <a:lnTo>
                    <a:pt x="831" y="1962"/>
                  </a:lnTo>
                  <a:lnTo>
                    <a:pt x="850" y="1989"/>
                  </a:lnTo>
                  <a:lnTo>
                    <a:pt x="869" y="2016"/>
                  </a:lnTo>
                  <a:lnTo>
                    <a:pt x="890" y="2041"/>
                  </a:lnTo>
                  <a:lnTo>
                    <a:pt x="911" y="2066"/>
                  </a:lnTo>
                  <a:lnTo>
                    <a:pt x="934" y="2090"/>
                  </a:lnTo>
                  <a:lnTo>
                    <a:pt x="958" y="2115"/>
                  </a:lnTo>
                  <a:lnTo>
                    <a:pt x="982" y="2140"/>
                  </a:lnTo>
                  <a:lnTo>
                    <a:pt x="1005" y="2165"/>
                  </a:lnTo>
                  <a:lnTo>
                    <a:pt x="1027" y="2190"/>
                  </a:lnTo>
                  <a:lnTo>
                    <a:pt x="1050" y="2215"/>
                  </a:lnTo>
                  <a:lnTo>
                    <a:pt x="1071" y="2242"/>
                  </a:lnTo>
                  <a:lnTo>
                    <a:pt x="1090" y="2269"/>
                  </a:lnTo>
                  <a:lnTo>
                    <a:pt x="1108" y="2296"/>
                  </a:lnTo>
                  <a:lnTo>
                    <a:pt x="1123" y="2326"/>
                  </a:lnTo>
                  <a:lnTo>
                    <a:pt x="1149" y="2388"/>
                  </a:lnTo>
                  <a:lnTo>
                    <a:pt x="1170" y="2451"/>
                  </a:lnTo>
                  <a:lnTo>
                    <a:pt x="1185" y="2515"/>
                  </a:lnTo>
                  <a:lnTo>
                    <a:pt x="1197" y="2578"/>
                  </a:lnTo>
                  <a:lnTo>
                    <a:pt x="1208" y="2642"/>
                  </a:lnTo>
                  <a:lnTo>
                    <a:pt x="1217" y="2707"/>
                  </a:lnTo>
                  <a:lnTo>
                    <a:pt x="1229" y="2773"/>
                  </a:lnTo>
                  <a:lnTo>
                    <a:pt x="1241" y="2840"/>
                  </a:lnTo>
                  <a:lnTo>
                    <a:pt x="1266" y="2827"/>
                  </a:lnTo>
                  <a:lnTo>
                    <a:pt x="1292" y="2816"/>
                  </a:lnTo>
                  <a:lnTo>
                    <a:pt x="1317" y="2802"/>
                  </a:lnTo>
                  <a:lnTo>
                    <a:pt x="1344" y="2792"/>
                  </a:lnTo>
                  <a:lnTo>
                    <a:pt x="1369" y="2781"/>
                  </a:lnTo>
                  <a:lnTo>
                    <a:pt x="1396" y="2771"/>
                  </a:lnTo>
                  <a:lnTo>
                    <a:pt x="1422" y="2763"/>
                  </a:lnTo>
                  <a:lnTo>
                    <a:pt x="1448" y="2756"/>
                  </a:lnTo>
                  <a:lnTo>
                    <a:pt x="1476" y="2751"/>
                  </a:lnTo>
                  <a:lnTo>
                    <a:pt x="1503" y="2749"/>
                  </a:lnTo>
                  <a:lnTo>
                    <a:pt x="1531" y="2750"/>
                  </a:lnTo>
                  <a:lnTo>
                    <a:pt x="1560" y="2754"/>
                  </a:lnTo>
                  <a:lnTo>
                    <a:pt x="1589" y="2759"/>
                  </a:lnTo>
                  <a:lnTo>
                    <a:pt x="1619" y="2769"/>
                  </a:lnTo>
                  <a:lnTo>
                    <a:pt x="1650" y="2782"/>
                  </a:lnTo>
                  <a:lnTo>
                    <a:pt x="1681" y="2799"/>
                  </a:lnTo>
                  <a:lnTo>
                    <a:pt x="1662" y="2772"/>
                  </a:lnTo>
                  <a:lnTo>
                    <a:pt x="1643" y="2746"/>
                  </a:lnTo>
                  <a:lnTo>
                    <a:pt x="1623" y="2719"/>
                  </a:lnTo>
                  <a:lnTo>
                    <a:pt x="1605" y="2694"/>
                  </a:lnTo>
                  <a:lnTo>
                    <a:pt x="1586" y="2668"/>
                  </a:lnTo>
                  <a:lnTo>
                    <a:pt x="1565" y="2643"/>
                  </a:lnTo>
                  <a:lnTo>
                    <a:pt x="1547" y="2618"/>
                  </a:lnTo>
                  <a:lnTo>
                    <a:pt x="1528" y="2593"/>
                  </a:lnTo>
                  <a:lnTo>
                    <a:pt x="1510" y="2568"/>
                  </a:lnTo>
                  <a:lnTo>
                    <a:pt x="1490" y="2543"/>
                  </a:lnTo>
                  <a:lnTo>
                    <a:pt x="1471" y="2519"/>
                  </a:lnTo>
                  <a:lnTo>
                    <a:pt x="1453" y="2493"/>
                  </a:lnTo>
                  <a:lnTo>
                    <a:pt x="1436" y="2467"/>
                  </a:lnTo>
                  <a:lnTo>
                    <a:pt x="1419" y="2440"/>
                  </a:lnTo>
                  <a:lnTo>
                    <a:pt x="1400" y="2412"/>
                  </a:lnTo>
                  <a:lnTo>
                    <a:pt x="1385" y="2384"/>
                  </a:lnTo>
                  <a:lnTo>
                    <a:pt x="1372" y="2360"/>
                  </a:lnTo>
                  <a:lnTo>
                    <a:pt x="1358" y="2337"/>
                  </a:lnTo>
                  <a:lnTo>
                    <a:pt x="1346" y="2312"/>
                  </a:lnTo>
                  <a:lnTo>
                    <a:pt x="1332" y="2288"/>
                  </a:lnTo>
                  <a:lnTo>
                    <a:pt x="1321" y="2263"/>
                  </a:lnTo>
                  <a:lnTo>
                    <a:pt x="1308" y="2238"/>
                  </a:lnTo>
                  <a:lnTo>
                    <a:pt x="1298" y="2213"/>
                  </a:lnTo>
                  <a:lnTo>
                    <a:pt x="1286" y="2188"/>
                  </a:lnTo>
                  <a:lnTo>
                    <a:pt x="1275" y="2163"/>
                  </a:lnTo>
                  <a:lnTo>
                    <a:pt x="1264" y="2138"/>
                  </a:lnTo>
                  <a:lnTo>
                    <a:pt x="1254" y="2113"/>
                  </a:lnTo>
                  <a:lnTo>
                    <a:pt x="1242" y="2087"/>
                  </a:lnTo>
                  <a:lnTo>
                    <a:pt x="1232" y="2063"/>
                  </a:lnTo>
                  <a:lnTo>
                    <a:pt x="1221" y="2038"/>
                  </a:lnTo>
                  <a:lnTo>
                    <a:pt x="1210" y="2012"/>
                  </a:lnTo>
                  <a:lnTo>
                    <a:pt x="1200" y="1987"/>
                  </a:lnTo>
                  <a:lnTo>
                    <a:pt x="1184" y="1949"/>
                  </a:lnTo>
                  <a:lnTo>
                    <a:pt x="1165" y="1915"/>
                  </a:lnTo>
                  <a:lnTo>
                    <a:pt x="1147" y="1881"/>
                  </a:lnTo>
                  <a:lnTo>
                    <a:pt x="1127" y="1850"/>
                  </a:lnTo>
                  <a:lnTo>
                    <a:pt x="1108" y="1818"/>
                  </a:lnTo>
                  <a:lnTo>
                    <a:pt x="1089" y="1788"/>
                  </a:lnTo>
                  <a:lnTo>
                    <a:pt x="1069" y="1757"/>
                  </a:lnTo>
                  <a:lnTo>
                    <a:pt x="1051" y="1726"/>
                  </a:lnTo>
                  <a:lnTo>
                    <a:pt x="1034" y="1697"/>
                  </a:lnTo>
                  <a:lnTo>
                    <a:pt x="1018" y="1665"/>
                  </a:lnTo>
                  <a:lnTo>
                    <a:pt x="1003" y="1632"/>
                  </a:lnTo>
                  <a:lnTo>
                    <a:pt x="992" y="1599"/>
                  </a:lnTo>
                  <a:lnTo>
                    <a:pt x="983" y="1564"/>
                  </a:lnTo>
                  <a:lnTo>
                    <a:pt x="976" y="1526"/>
                  </a:lnTo>
                  <a:lnTo>
                    <a:pt x="972" y="1487"/>
                  </a:lnTo>
                  <a:lnTo>
                    <a:pt x="972" y="1447"/>
                  </a:lnTo>
                  <a:lnTo>
                    <a:pt x="971" y="1407"/>
                  </a:lnTo>
                  <a:lnTo>
                    <a:pt x="959" y="1368"/>
                  </a:lnTo>
                  <a:lnTo>
                    <a:pt x="943" y="1329"/>
                  </a:lnTo>
                  <a:lnTo>
                    <a:pt x="922" y="1291"/>
                  </a:lnTo>
                  <a:lnTo>
                    <a:pt x="895" y="1254"/>
                  </a:lnTo>
                  <a:lnTo>
                    <a:pt x="866" y="1218"/>
                  </a:lnTo>
                  <a:lnTo>
                    <a:pt x="832" y="1181"/>
                  </a:lnTo>
                  <a:lnTo>
                    <a:pt x="799" y="1145"/>
                  </a:lnTo>
                  <a:lnTo>
                    <a:pt x="764" y="1110"/>
                  </a:lnTo>
                  <a:lnTo>
                    <a:pt x="728" y="1075"/>
                  </a:lnTo>
                  <a:lnTo>
                    <a:pt x="694" y="1039"/>
                  </a:lnTo>
                  <a:lnTo>
                    <a:pt x="662" y="1006"/>
                  </a:lnTo>
                  <a:lnTo>
                    <a:pt x="634" y="971"/>
                  </a:lnTo>
                  <a:lnTo>
                    <a:pt x="610" y="938"/>
                  </a:lnTo>
                  <a:lnTo>
                    <a:pt x="589" y="904"/>
                  </a:lnTo>
                  <a:lnTo>
                    <a:pt x="575" y="871"/>
                  </a:lnTo>
                  <a:lnTo>
                    <a:pt x="562" y="835"/>
                  </a:lnTo>
                  <a:lnTo>
                    <a:pt x="545" y="802"/>
                  </a:lnTo>
                  <a:lnTo>
                    <a:pt x="526" y="767"/>
                  </a:lnTo>
                  <a:lnTo>
                    <a:pt x="505" y="737"/>
                  </a:lnTo>
                  <a:lnTo>
                    <a:pt x="483" y="705"/>
                  </a:lnTo>
                  <a:lnTo>
                    <a:pt x="459" y="675"/>
                  </a:lnTo>
                  <a:lnTo>
                    <a:pt x="434" y="646"/>
                  </a:lnTo>
                  <a:lnTo>
                    <a:pt x="408" y="617"/>
                  </a:lnTo>
                  <a:lnTo>
                    <a:pt x="380" y="588"/>
                  </a:lnTo>
                  <a:lnTo>
                    <a:pt x="353" y="559"/>
                  </a:lnTo>
                  <a:lnTo>
                    <a:pt x="327" y="531"/>
                  </a:lnTo>
                  <a:lnTo>
                    <a:pt x="301" y="501"/>
                  </a:lnTo>
                  <a:lnTo>
                    <a:pt x="274" y="472"/>
                  </a:lnTo>
                  <a:lnTo>
                    <a:pt x="249" y="442"/>
                  </a:lnTo>
                  <a:lnTo>
                    <a:pt x="226" y="411"/>
                  </a:lnTo>
                  <a:lnTo>
                    <a:pt x="204" y="380"/>
                  </a:lnTo>
                  <a:lnTo>
                    <a:pt x="178" y="339"/>
                  </a:lnTo>
                  <a:lnTo>
                    <a:pt x="153" y="293"/>
                  </a:lnTo>
                  <a:lnTo>
                    <a:pt x="129" y="244"/>
                  </a:lnTo>
                  <a:lnTo>
                    <a:pt x="107" y="195"/>
                  </a:lnTo>
                  <a:lnTo>
                    <a:pt x="87" y="146"/>
                  </a:lnTo>
                  <a:lnTo>
                    <a:pt x="69" y="99"/>
                  </a:lnTo>
                  <a:lnTo>
                    <a:pt x="54" y="52"/>
                  </a:lnTo>
                  <a:lnTo>
                    <a:pt x="42" y="9"/>
                  </a:lnTo>
                  <a:close/>
                </a:path>
              </a:pathLst>
            </a:custGeom>
            <a:solidFill>
              <a:srgbClr val="C4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5" name="Freeform 15">
              <a:extLst>
                <a:ext uri="{FF2B5EF4-FFF2-40B4-BE49-F238E27FC236}">
                  <a16:creationId xmlns:a16="http://schemas.microsoft.com/office/drawing/2014/main" id="{FBC62F4A-8A0B-6E45-4DE5-D8E8F2A61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6" y="3439"/>
              <a:ext cx="90" cy="166"/>
            </a:xfrm>
            <a:custGeom>
              <a:avLst/>
              <a:gdLst>
                <a:gd name="T0" fmla="*/ 0 w 358"/>
                <a:gd name="T1" fmla="*/ 0 h 663"/>
                <a:gd name="T2" fmla="*/ 11 w 358"/>
                <a:gd name="T3" fmla="*/ 8 h 663"/>
                <a:gd name="T4" fmla="*/ 23 w 358"/>
                <a:gd name="T5" fmla="*/ 16 h 663"/>
                <a:gd name="T6" fmla="*/ 36 w 358"/>
                <a:gd name="T7" fmla="*/ 24 h 663"/>
                <a:gd name="T8" fmla="*/ 47 w 358"/>
                <a:gd name="T9" fmla="*/ 33 h 663"/>
                <a:gd name="T10" fmla="*/ 60 w 358"/>
                <a:gd name="T11" fmla="*/ 42 h 663"/>
                <a:gd name="T12" fmla="*/ 71 w 358"/>
                <a:gd name="T13" fmla="*/ 50 h 663"/>
                <a:gd name="T14" fmla="*/ 84 w 358"/>
                <a:gd name="T15" fmla="*/ 60 h 663"/>
                <a:gd name="T16" fmla="*/ 95 w 358"/>
                <a:gd name="T17" fmla="*/ 69 h 663"/>
                <a:gd name="T18" fmla="*/ 107 w 358"/>
                <a:gd name="T19" fmla="*/ 78 h 663"/>
                <a:gd name="T20" fmla="*/ 118 w 358"/>
                <a:gd name="T21" fmla="*/ 87 h 663"/>
                <a:gd name="T22" fmla="*/ 129 w 358"/>
                <a:gd name="T23" fmla="*/ 97 h 663"/>
                <a:gd name="T24" fmla="*/ 141 w 358"/>
                <a:gd name="T25" fmla="*/ 107 h 663"/>
                <a:gd name="T26" fmla="*/ 150 w 358"/>
                <a:gd name="T27" fmla="*/ 116 h 663"/>
                <a:gd name="T28" fmla="*/ 161 w 358"/>
                <a:gd name="T29" fmla="*/ 127 h 663"/>
                <a:gd name="T30" fmla="*/ 170 w 358"/>
                <a:gd name="T31" fmla="*/ 138 h 663"/>
                <a:gd name="T32" fmla="*/ 180 w 358"/>
                <a:gd name="T33" fmla="*/ 148 h 663"/>
                <a:gd name="T34" fmla="*/ 199 w 358"/>
                <a:gd name="T35" fmla="*/ 169 h 663"/>
                <a:gd name="T36" fmla="*/ 216 w 358"/>
                <a:gd name="T37" fmla="*/ 192 h 663"/>
                <a:gd name="T38" fmla="*/ 232 w 358"/>
                <a:gd name="T39" fmla="*/ 216 h 663"/>
                <a:gd name="T40" fmla="*/ 246 w 358"/>
                <a:gd name="T41" fmla="*/ 241 h 663"/>
                <a:gd name="T42" fmla="*/ 260 w 358"/>
                <a:gd name="T43" fmla="*/ 266 h 663"/>
                <a:gd name="T44" fmla="*/ 273 w 358"/>
                <a:gd name="T45" fmla="*/ 292 h 663"/>
                <a:gd name="T46" fmla="*/ 285 w 358"/>
                <a:gd name="T47" fmla="*/ 320 h 663"/>
                <a:gd name="T48" fmla="*/ 295 w 358"/>
                <a:gd name="T49" fmla="*/ 346 h 663"/>
                <a:gd name="T50" fmla="*/ 306 w 358"/>
                <a:gd name="T51" fmla="*/ 373 h 663"/>
                <a:gd name="T52" fmla="*/ 314 w 358"/>
                <a:gd name="T53" fmla="*/ 401 h 663"/>
                <a:gd name="T54" fmla="*/ 323 w 358"/>
                <a:gd name="T55" fmla="*/ 430 h 663"/>
                <a:gd name="T56" fmla="*/ 331 w 358"/>
                <a:gd name="T57" fmla="*/ 457 h 663"/>
                <a:gd name="T58" fmla="*/ 337 w 358"/>
                <a:gd name="T59" fmla="*/ 486 h 663"/>
                <a:gd name="T60" fmla="*/ 344 w 358"/>
                <a:gd name="T61" fmla="*/ 514 h 663"/>
                <a:gd name="T62" fmla="*/ 351 w 358"/>
                <a:gd name="T63" fmla="*/ 542 h 663"/>
                <a:gd name="T64" fmla="*/ 357 w 358"/>
                <a:gd name="T65" fmla="*/ 571 h 663"/>
                <a:gd name="T66" fmla="*/ 358 w 358"/>
                <a:gd name="T67" fmla="*/ 594 h 663"/>
                <a:gd name="T68" fmla="*/ 354 w 358"/>
                <a:gd name="T69" fmla="*/ 616 h 663"/>
                <a:gd name="T70" fmla="*/ 346 w 358"/>
                <a:gd name="T71" fmla="*/ 640 h 663"/>
                <a:gd name="T72" fmla="*/ 337 w 358"/>
                <a:gd name="T73" fmla="*/ 663 h 663"/>
                <a:gd name="T74" fmla="*/ 317 w 358"/>
                <a:gd name="T75" fmla="*/ 616 h 663"/>
                <a:gd name="T76" fmla="*/ 298 w 358"/>
                <a:gd name="T77" fmla="*/ 571 h 663"/>
                <a:gd name="T78" fmla="*/ 281 w 358"/>
                <a:gd name="T79" fmla="*/ 525 h 663"/>
                <a:gd name="T80" fmla="*/ 262 w 358"/>
                <a:gd name="T81" fmla="*/ 481 h 663"/>
                <a:gd name="T82" fmla="*/ 246 w 358"/>
                <a:gd name="T83" fmla="*/ 438 h 663"/>
                <a:gd name="T84" fmla="*/ 230 w 358"/>
                <a:gd name="T85" fmla="*/ 396 h 663"/>
                <a:gd name="T86" fmla="*/ 213 w 358"/>
                <a:gd name="T87" fmla="*/ 355 h 663"/>
                <a:gd name="T88" fmla="*/ 197 w 358"/>
                <a:gd name="T89" fmla="*/ 314 h 663"/>
                <a:gd name="T90" fmla="*/ 180 w 358"/>
                <a:gd name="T91" fmla="*/ 274 h 663"/>
                <a:gd name="T92" fmla="*/ 161 w 358"/>
                <a:gd name="T93" fmla="*/ 233 h 663"/>
                <a:gd name="T94" fmla="*/ 141 w 358"/>
                <a:gd name="T95" fmla="*/ 193 h 663"/>
                <a:gd name="T96" fmla="*/ 118 w 358"/>
                <a:gd name="T97" fmla="*/ 155 h 663"/>
                <a:gd name="T98" fmla="*/ 93 w 358"/>
                <a:gd name="T99" fmla="*/ 115 h 663"/>
                <a:gd name="T100" fmla="*/ 66 w 358"/>
                <a:gd name="T101" fmla="*/ 77 h 663"/>
                <a:gd name="T102" fmla="*/ 34 w 358"/>
                <a:gd name="T103" fmla="*/ 39 h 663"/>
                <a:gd name="T104" fmla="*/ 0 w 358"/>
                <a:gd name="T105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8" h="663">
                  <a:moveTo>
                    <a:pt x="0" y="0"/>
                  </a:moveTo>
                  <a:lnTo>
                    <a:pt x="11" y="8"/>
                  </a:lnTo>
                  <a:lnTo>
                    <a:pt x="23" y="16"/>
                  </a:lnTo>
                  <a:lnTo>
                    <a:pt x="36" y="24"/>
                  </a:lnTo>
                  <a:lnTo>
                    <a:pt x="47" y="33"/>
                  </a:lnTo>
                  <a:lnTo>
                    <a:pt x="60" y="42"/>
                  </a:lnTo>
                  <a:lnTo>
                    <a:pt x="71" y="50"/>
                  </a:lnTo>
                  <a:lnTo>
                    <a:pt x="84" y="60"/>
                  </a:lnTo>
                  <a:lnTo>
                    <a:pt x="95" y="69"/>
                  </a:lnTo>
                  <a:lnTo>
                    <a:pt x="107" y="78"/>
                  </a:lnTo>
                  <a:lnTo>
                    <a:pt x="118" y="87"/>
                  </a:lnTo>
                  <a:lnTo>
                    <a:pt x="129" y="97"/>
                  </a:lnTo>
                  <a:lnTo>
                    <a:pt x="141" y="107"/>
                  </a:lnTo>
                  <a:lnTo>
                    <a:pt x="150" y="116"/>
                  </a:lnTo>
                  <a:lnTo>
                    <a:pt x="161" y="127"/>
                  </a:lnTo>
                  <a:lnTo>
                    <a:pt x="170" y="138"/>
                  </a:lnTo>
                  <a:lnTo>
                    <a:pt x="180" y="148"/>
                  </a:lnTo>
                  <a:lnTo>
                    <a:pt x="199" y="169"/>
                  </a:lnTo>
                  <a:lnTo>
                    <a:pt x="216" y="192"/>
                  </a:lnTo>
                  <a:lnTo>
                    <a:pt x="232" y="216"/>
                  </a:lnTo>
                  <a:lnTo>
                    <a:pt x="246" y="241"/>
                  </a:lnTo>
                  <a:lnTo>
                    <a:pt x="260" y="266"/>
                  </a:lnTo>
                  <a:lnTo>
                    <a:pt x="273" y="292"/>
                  </a:lnTo>
                  <a:lnTo>
                    <a:pt x="285" y="320"/>
                  </a:lnTo>
                  <a:lnTo>
                    <a:pt x="295" y="346"/>
                  </a:lnTo>
                  <a:lnTo>
                    <a:pt x="306" y="373"/>
                  </a:lnTo>
                  <a:lnTo>
                    <a:pt x="314" y="401"/>
                  </a:lnTo>
                  <a:lnTo>
                    <a:pt x="323" y="430"/>
                  </a:lnTo>
                  <a:lnTo>
                    <a:pt x="331" y="457"/>
                  </a:lnTo>
                  <a:lnTo>
                    <a:pt x="337" y="486"/>
                  </a:lnTo>
                  <a:lnTo>
                    <a:pt x="344" y="514"/>
                  </a:lnTo>
                  <a:lnTo>
                    <a:pt x="351" y="542"/>
                  </a:lnTo>
                  <a:lnTo>
                    <a:pt x="357" y="571"/>
                  </a:lnTo>
                  <a:lnTo>
                    <a:pt x="358" y="594"/>
                  </a:lnTo>
                  <a:lnTo>
                    <a:pt x="354" y="616"/>
                  </a:lnTo>
                  <a:lnTo>
                    <a:pt x="346" y="640"/>
                  </a:lnTo>
                  <a:lnTo>
                    <a:pt x="337" y="663"/>
                  </a:lnTo>
                  <a:lnTo>
                    <a:pt x="317" y="616"/>
                  </a:lnTo>
                  <a:lnTo>
                    <a:pt x="298" y="571"/>
                  </a:lnTo>
                  <a:lnTo>
                    <a:pt x="281" y="525"/>
                  </a:lnTo>
                  <a:lnTo>
                    <a:pt x="262" y="481"/>
                  </a:lnTo>
                  <a:lnTo>
                    <a:pt x="246" y="438"/>
                  </a:lnTo>
                  <a:lnTo>
                    <a:pt x="230" y="396"/>
                  </a:lnTo>
                  <a:lnTo>
                    <a:pt x="213" y="355"/>
                  </a:lnTo>
                  <a:lnTo>
                    <a:pt x="197" y="314"/>
                  </a:lnTo>
                  <a:lnTo>
                    <a:pt x="180" y="274"/>
                  </a:lnTo>
                  <a:lnTo>
                    <a:pt x="161" y="233"/>
                  </a:lnTo>
                  <a:lnTo>
                    <a:pt x="141" y="193"/>
                  </a:lnTo>
                  <a:lnTo>
                    <a:pt x="118" y="155"/>
                  </a:lnTo>
                  <a:lnTo>
                    <a:pt x="93" y="115"/>
                  </a:lnTo>
                  <a:lnTo>
                    <a:pt x="66" y="77"/>
                  </a:lnTo>
                  <a:lnTo>
                    <a:pt x="34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7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6" name="Freeform 16">
              <a:extLst>
                <a:ext uri="{FF2B5EF4-FFF2-40B4-BE49-F238E27FC236}">
                  <a16:creationId xmlns:a16="http://schemas.microsoft.com/office/drawing/2014/main" id="{3B6BEA30-E1E2-86AA-4A1C-8797C5265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9" y="3571"/>
              <a:ext cx="137" cy="379"/>
            </a:xfrm>
            <a:custGeom>
              <a:avLst/>
              <a:gdLst>
                <a:gd name="T0" fmla="*/ 28 w 550"/>
                <a:gd name="T1" fmla="*/ 469 h 1515"/>
                <a:gd name="T2" fmla="*/ 66 w 550"/>
                <a:gd name="T3" fmla="*/ 461 h 1515"/>
                <a:gd name="T4" fmla="*/ 79 w 550"/>
                <a:gd name="T5" fmla="*/ 432 h 1515"/>
                <a:gd name="T6" fmla="*/ 75 w 550"/>
                <a:gd name="T7" fmla="*/ 388 h 1515"/>
                <a:gd name="T8" fmla="*/ 59 w 550"/>
                <a:gd name="T9" fmla="*/ 334 h 1515"/>
                <a:gd name="T10" fmla="*/ 39 w 550"/>
                <a:gd name="T11" fmla="*/ 274 h 1515"/>
                <a:gd name="T12" fmla="*/ 18 w 550"/>
                <a:gd name="T13" fmla="*/ 216 h 1515"/>
                <a:gd name="T14" fmla="*/ 3 w 550"/>
                <a:gd name="T15" fmla="*/ 164 h 1515"/>
                <a:gd name="T16" fmla="*/ 2 w 550"/>
                <a:gd name="T17" fmla="*/ 122 h 1515"/>
                <a:gd name="T18" fmla="*/ 10 w 550"/>
                <a:gd name="T19" fmla="*/ 69 h 1515"/>
                <a:gd name="T20" fmla="*/ 25 w 550"/>
                <a:gd name="T21" fmla="*/ 20 h 1515"/>
                <a:gd name="T22" fmla="*/ 43 w 550"/>
                <a:gd name="T23" fmla="*/ 0 h 1515"/>
                <a:gd name="T24" fmla="*/ 74 w 550"/>
                <a:gd name="T25" fmla="*/ 45 h 1515"/>
                <a:gd name="T26" fmla="*/ 99 w 550"/>
                <a:gd name="T27" fmla="*/ 129 h 1515"/>
                <a:gd name="T28" fmla="*/ 115 w 550"/>
                <a:gd name="T29" fmla="*/ 216 h 1515"/>
                <a:gd name="T30" fmla="*/ 132 w 550"/>
                <a:gd name="T31" fmla="*/ 304 h 1515"/>
                <a:gd name="T32" fmla="*/ 158 w 550"/>
                <a:gd name="T33" fmla="*/ 373 h 1515"/>
                <a:gd name="T34" fmla="*/ 190 w 550"/>
                <a:gd name="T35" fmla="*/ 425 h 1515"/>
                <a:gd name="T36" fmla="*/ 225 w 550"/>
                <a:gd name="T37" fmla="*/ 477 h 1515"/>
                <a:gd name="T38" fmla="*/ 259 w 550"/>
                <a:gd name="T39" fmla="*/ 529 h 1515"/>
                <a:gd name="T40" fmla="*/ 282 w 550"/>
                <a:gd name="T41" fmla="*/ 584 h 1515"/>
                <a:gd name="T42" fmla="*/ 293 w 550"/>
                <a:gd name="T43" fmla="*/ 637 h 1515"/>
                <a:gd name="T44" fmla="*/ 304 w 550"/>
                <a:gd name="T45" fmla="*/ 694 h 1515"/>
                <a:gd name="T46" fmla="*/ 313 w 550"/>
                <a:gd name="T47" fmla="*/ 748 h 1515"/>
                <a:gd name="T48" fmla="*/ 332 w 550"/>
                <a:gd name="T49" fmla="*/ 803 h 1515"/>
                <a:gd name="T50" fmla="*/ 352 w 550"/>
                <a:gd name="T51" fmla="*/ 857 h 1515"/>
                <a:gd name="T52" fmla="*/ 375 w 550"/>
                <a:gd name="T53" fmla="*/ 909 h 1515"/>
                <a:gd name="T54" fmla="*/ 398 w 550"/>
                <a:gd name="T55" fmla="*/ 961 h 1515"/>
                <a:gd name="T56" fmla="*/ 422 w 550"/>
                <a:gd name="T57" fmla="*/ 1015 h 1515"/>
                <a:gd name="T58" fmla="*/ 445 w 550"/>
                <a:gd name="T59" fmla="*/ 1067 h 1515"/>
                <a:gd name="T60" fmla="*/ 467 w 550"/>
                <a:gd name="T61" fmla="*/ 1118 h 1515"/>
                <a:gd name="T62" fmla="*/ 489 w 550"/>
                <a:gd name="T63" fmla="*/ 1172 h 1515"/>
                <a:gd name="T64" fmla="*/ 507 w 550"/>
                <a:gd name="T65" fmla="*/ 1224 h 1515"/>
                <a:gd name="T66" fmla="*/ 526 w 550"/>
                <a:gd name="T67" fmla="*/ 1273 h 1515"/>
                <a:gd name="T68" fmla="*/ 544 w 550"/>
                <a:gd name="T69" fmla="*/ 1324 h 1515"/>
                <a:gd name="T70" fmla="*/ 550 w 550"/>
                <a:gd name="T71" fmla="*/ 1376 h 1515"/>
                <a:gd name="T72" fmla="*/ 547 w 550"/>
                <a:gd name="T73" fmla="*/ 1416 h 1515"/>
                <a:gd name="T74" fmla="*/ 539 w 550"/>
                <a:gd name="T75" fmla="*/ 1446 h 1515"/>
                <a:gd name="T76" fmla="*/ 528 w 550"/>
                <a:gd name="T77" fmla="*/ 1474 h 1515"/>
                <a:gd name="T78" fmla="*/ 515 w 550"/>
                <a:gd name="T79" fmla="*/ 1501 h 1515"/>
                <a:gd name="T80" fmla="*/ 493 w 550"/>
                <a:gd name="T81" fmla="*/ 1461 h 1515"/>
                <a:gd name="T82" fmla="*/ 500 w 550"/>
                <a:gd name="T83" fmla="*/ 1430 h 1515"/>
                <a:gd name="T84" fmla="*/ 498 w 550"/>
                <a:gd name="T85" fmla="*/ 1403 h 1515"/>
                <a:gd name="T86" fmla="*/ 487 w 550"/>
                <a:gd name="T87" fmla="*/ 1382 h 1515"/>
                <a:gd name="T88" fmla="*/ 465 w 550"/>
                <a:gd name="T89" fmla="*/ 1368 h 1515"/>
                <a:gd name="T90" fmla="*/ 373 w 550"/>
                <a:gd name="T91" fmla="*/ 1161 h 1515"/>
                <a:gd name="T92" fmla="*/ 368 w 550"/>
                <a:gd name="T93" fmla="*/ 1091 h 1515"/>
                <a:gd name="T94" fmla="*/ 358 w 550"/>
                <a:gd name="T95" fmla="*/ 1026 h 1515"/>
                <a:gd name="T96" fmla="*/ 335 w 550"/>
                <a:gd name="T97" fmla="*/ 954 h 1515"/>
                <a:gd name="T98" fmla="*/ 304 w 550"/>
                <a:gd name="T99" fmla="*/ 892 h 1515"/>
                <a:gd name="T100" fmla="*/ 271 w 550"/>
                <a:gd name="T101" fmla="*/ 867 h 1515"/>
                <a:gd name="T102" fmla="*/ 250 w 550"/>
                <a:gd name="T103" fmla="*/ 886 h 1515"/>
                <a:gd name="T104" fmla="*/ 240 w 550"/>
                <a:gd name="T105" fmla="*/ 907 h 1515"/>
                <a:gd name="T106" fmla="*/ 231 w 550"/>
                <a:gd name="T107" fmla="*/ 927 h 1515"/>
                <a:gd name="T108" fmla="*/ 223 w 550"/>
                <a:gd name="T109" fmla="*/ 950 h 1515"/>
                <a:gd name="T110" fmla="*/ 203 w 550"/>
                <a:gd name="T111" fmla="*/ 930 h 1515"/>
                <a:gd name="T112" fmla="*/ 170 w 550"/>
                <a:gd name="T113" fmla="*/ 871 h 1515"/>
                <a:gd name="T114" fmla="*/ 140 w 550"/>
                <a:gd name="T115" fmla="*/ 812 h 1515"/>
                <a:gd name="T116" fmla="*/ 111 w 550"/>
                <a:gd name="T117" fmla="*/ 752 h 1515"/>
                <a:gd name="T118" fmla="*/ 84 w 550"/>
                <a:gd name="T119" fmla="*/ 692 h 1515"/>
                <a:gd name="T120" fmla="*/ 58 w 550"/>
                <a:gd name="T121" fmla="*/ 629 h 1515"/>
                <a:gd name="T122" fmla="*/ 34 w 550"/>
                <a:gd name="T123" fmla="*/ 565 h 1515"/>
                <a:gd name="T124" fmla="*/ 10 w 550"/>
                <a:gd name="T125" fmla="*/ 497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50" h="1515">
                  <a:moveTo>
                    <a:pt x="0" y="463"/>
                  </a:moveTo>
                  <a:lnTo>
                    <a:pt x="28" y="469"/>
                  </a:lnTo>
                  <a:lnTo>
                    <a:pt x="50" y="469"/>
                  </a:lnTo>
                  <a:lnTo>
                    <a:pt x="66" y="461"/>
                  </a:lnTo>
                  <a:lnTo>
                    <a:pt x="75" y="449"/>
                  </a:lnTo>
                  <a:lnTo>
                    <a:pt x="79" y="432"/>
                  </a:lnTo>
                  <a:lnTo>
                    <a:pt x="78" y="412"/>
                  </a:lnTo>
                  <a:lnTo>
                    <a:pt x="75" y="388"/>
                  </a:lnTo>
                  <a:lnTo>
                    <a:pt x="69" y="362"/>
                  </a:lnTo>
                  <a:lnTo>
                    <a:pt x="59" y="334"/>
                  </a:lnTo>
                  <a:lnTo>
                    <a:pt x="50" y="305"/>
                  </a:lnTo>
                  <a:lnTo>
                    <a:pt x="39" y="274"/>
                  </a:lnTo>
                  <a:lnTo>
                    <a:pt x="27" y="246"/>
                  </a:lnTo>
                  <a:lnTo>
                    <a:pt x="18" y="216"/>
                  </a:lnTo>
                  <a:lnTo>
                    <a:pt x="10" y="189"/>
                  </a:lnTo>
                  <a:lnTo>
                    <a:pt x="3" y="164"/>
                  </a:lnTo>
                  <a:lnTo>
                    <a:pt x="2" y="142"/>
                  </a:lnTo>
                  <a:lnTo>
                    <a:pt x="2" y="122"/>
                  </a:lnTo>
                  <a:lnTo>
                    <a:pt x="6" y="97"/>
                  </a:lnTo>
                  <a:lnTo>
                    <a:pt x="10" y="69"/>
                  </a:lnTo>
                  <a:lnTo>
                    <a:pt x="17" y="43"/>
                  </a:lnTo>
                  <a:lnTo>
                    <a:pt x="25" y="20"/>
                  </a:lnTo>
                  <a:lnTo>
                    <a:pt x="33" y="6"/>
                  </a:lnTo>
                  <a:lnTo>
                    <a:pt x="43" y="0"/>
                  </a:lnTo>
                  <a:lnTo>
                    <a:pt x="52" y="8"/>
                  </a:lnTo>
                  <a:lnTo>
                    <a:pt x="74" y="45"/>
                  </a:lnTo>
                  <a:lnTo>
                    <a:pt x="90" y="86"/>
                  </a:lnTo>
                  <a:lnTo>
                    <a:pt x="99" y="129"/>
                  </a:lnTo>
                  <a:lnTo>
                    <a:pt x="108" y="172"/>
                  </a:lnTo>
                  <a:lnTo>
                    <a:pt x="115" y="216"/>
                  </a:lnTo>
                  <a:lnTo>
                    <a:pt x="122" y="260"/>
                  </a:lnTo>
                  <a:lnTo>
                    <a:pt x="132" y="304"/>
                  </a:lnTo>
                  <a:lnTo>
                    <a:pt x="145" y="345"/>
                  </a:lnTo>
                  <a:lnTo>
                    <a:pt x="158" y="373"/>
                  </a:lnTo>
                  <a:lnTo>
                    <a:pt x="173" y="399"/>
                  </a:lnTo>
                  <a:lnTo>
                    <a:pt x="190" y="425"/>
                  </a:lnTo>
                  <a:lnTo>
                    <a:pt x="208" y="452"/>
                  </a:lnTo>
                  <a:lnTo>
                    <a:pt x="225" y="477"/>
                  </a:lnTo>
                  <a:lnTo>
                    <a:pt x="242" y="503"/>
                  </a:lnTo>
                  <a:lnTo>
                    <a:pt x="259" y="529"/>
                  </a:lnTo>
                  <a:lnTo>
                    <a:pt x="272" y="557"/>
                  </a:lnTo>
                  <a:lnTo>
                    <a:pt x="282" y="584"/>
                  </a:lnTo>
                  <a:lnTo>
                    <a:pt x="288" y="611"/>
                  </a:lnTo>
                  <a:lnTo>
                    <a:pt x="293" y="637"/>
                  </a:lnTo>
                  <a:lnTo>
                    <a:pt x="299" y="665"/>
                  </a:lnTo>
                  <a:lnTo>
                    <a:pt x="304" y="694"/>
                  </a:lnTo>
                  <a:lnTo>
                    <a:pt x="308" y="722"/>
                  </a:lnTo>
                  <a:lnTo>
                    <a:pt x="313" y="748"/>
                  </a:lnTo>
                  <a:lnTo>
                    <a:pt x="322" y="776"/>
                  </a:lnTo>
                  <a:lnTo>
                    <a:pt x="332" y="803"/>
                  </a:lnTo>
                  <a:lnTo>
                    <a:pt x="341" y="830"/>
                  </a:lnTo>
                  <a:lnTo>
                    <a:pt x="352" y="857"/>
                  </a:lnTo>
                  <a:lnTo>
                    <a:pt x="363" y="883"/>
                  </a:lnTo>
                  <a:lnTo>
                    <a:pt x="375" y="909"/>
                  </a:lnTo>
                  <a:lnTo>
                    <a:pt x="385" y="935"/>
                  </a:lnTo>
                  <a:lnTo>
                    <a:pt x="398" y="961"/>
                  </a:lnTo>
                  <a:lnTo>
                    <a:pt x="409" y="987"/>
                  </a:lnTo>
                  <a:lnTo>
                    <a:pt x="422" y="1015"/>
                  </a:lnTo>
                  <a:lnTo>
                    <a:pt x="432" y="1041"/>
                  </a:lnTo>
                  <a:lnTo>
                    <a:pt x="445" y="1067"/>
                  </a:lnTo>
                  <a:lnTo>
                    <a:pt x="456" y="1092"/>
                  </a:lnTo>
                  <a:lnTo>
                    <a:pt x="467" y="1118"/>
                  </a:lnTo>
                  <a:lnTo>
                    <a:pt x="479" y="1145"/>
                  </a:lnTo>
                  <a:lnTo>
                    <a:pt x="489" y="1172"/>
                  </a:lnTo>
                  <a:lnTo>
                    <a:pt x="499" y="1199"/>
                  </a:lnTo>
                  <a:lnTo>
                    <a:pt x="507" y="1224"/>
                  </a:lnTo>
                  <a:lnTo>
                    <a:pt x="517" y="1249"/>
                  </a:lnTo>
                  <a:lnTo>
                    <a:pt x="526" y="1273"/>
                  </a:lnTo>
                  <a:lnTo>
                    <a:pt x="536" y="1298"/>
                  </a:lnTo>
                  <a:lnTo>
                    <a:pt x="544" y="1324"/>
                  </a:lnTo>
                  <a:lnTo>
                    <a:pt x="549" y="1350"/>
                  </a:lnTo>
                  <a:lnTo>
                    <a:pt x="550" y="1376"/>
                  </a:lnTo>
                  <a:lnTo>
                    <a:pt x="549" y="1403"/>
                  </a:lnTo>
                  <a:lnTo>
                    <a:pt x="547" y="1416"/>
                  </a:lnTo>
                  <a:lnTo>
                    <a:pt x="542" y="1432"/>
                  </a:lnTo>
                  <a:lnTo>
                    <a:pt x="539" y="1446"/>
                  </a:lnTo>
                  <a:lnTo>
                    <a:pt x="533" y="1459"/>
                  </a:lnTo>
                  <a:lnTo>
                    <a:pt x="528" y="1474"/>
                  </a:lnTo>
                  <a:lnTo>
                    <a:pt x="522" y="1488"/>
                  </a:lnTo>
                  <a:lnTo>
                    <a:pt x="515" y="1501"/>
                  </a:lnTo>
                  <a:lnTo>
                    <a:pt x="507" y="1515"/>
                  </a:lnTo>
                  <a:lnTo>
                    <a:pt x="493" y="1461"/>
                  </a:lnTo>
                  <a:lnTo>
                    <a:pt x="497" y="1445"/>
                  </a:lnTo>
                  <a:lnTo>
                    <a:pt x="500" y="1430"/>
                  </a:lnTo>
                  <a:lnTo>
                    <a:pt x="500" y="1415"/>
                  </a:lnTo>
                  <a:lnTo>
                    <a:pt x="498" y="1403"/>
                  </a:lnTo>
                  <a:lnTo>
                    <a:pt x="495" y="1391"/>
                  </a:lnTo>
                  <a:lnTo>
                    <a:pt x="487" y="1382"/>
                  </a:lnTo>
                  <a:lnTo>
                    <a:pt x="479" y="1374"/>
                  </a:lnTo>
                  <a:lnTo>
                    <a:pt x="465" y="1368"/>
                  </a:lnTo>
                  <a:lnTo>
                    <a:pt x="371" y="1199"/>
                  </a:lnTo>
                  <a:lnTo>
                    <a:pt x="373" y="1161"/>
                  </a:lnTo>
                  <a:lnTo>
                    <a:pt x="373" y="1126"/>
                  </a:lnTo>
                  <a:lnTo>
                    <a:pt x="368" y="1091"/>
                  </a:lnTo>
                  <a:lnTo>
                    <a:pt x="364" y="1056"/>
                  </a:lnTo>
                  <a:lnTo>
                    <a:pt x="358" y="1026"/>
                  </a:lnTo>
                  <a:lnTo>
                    <a:pt x="348" y="992"/>
                  </a:lnTo>
                  <a:lnTo>
                    <a:pt x="335" y="954"/>
                  </a:lnTo>
                  <a:lnTo>
                    <a:pt x="319" y="920"/>
                  </a:lnTo>
                  <a:lnTo>
                    <a:pt x="304" y="892"/>
                  </a:lnTo>
                  <a:lnTo>
                    <a:pt x="288" y="872"/>
                  </a:lnTo>
                  <a:lnTo>
                    <a:pt x="271" y="867"/>
                  </a:lnTo>
                  <a:lnTo>
                    <a:pt x="256" y="878"/>
                  </a:lnTo>
                  <a:lnTo>
                    <a:pt x="250" y="886"/>
                  </a:lnTo>
                  <a:lnTo>
                    <a:pt x="244" y="896"/>
                  </a:lnTo>
                  <a:lnTo>
                    <a:pt x="240" y="907"/>
                  </a:lnTo>
                  <a:lnTo>
                    <a:pt x="235" y="917"/>
                  </a:lnTo>
                  <a:lnTo>
                    <a:pt x="231" y="927"/>
                  </a:lnTo>
                  <a:lnTo>
                    <a:pt x="226" y="937"/>
                  </a:lnTo>
                  <a:lnTo>
                    <a:pt x="223" y="950"/>
                  </a:lnTo>
                  <a:lnTo>
                    <a:pt x="221" y="960"/>
                  </a:lnTo>
                  <a:lnTo>
                    <a:pt x="203" y="930"/>
                  </a:lnTo>
                  <a:lnTo>
                    <a:pt x="188" y="901"/>
                  </a:lnTo>
                  <a:lnTo>
                    <a:pt x="170" y="871"/>
                  </a:lnTo>
                  <a:lnTo>
                    <a:pt x="155" y="841"/>
                  </a:lnTo>
                  <a:lnTo>
                    <a:pt x="140" y="812"/>
                  </a:lnTo>
                  <a:lnTo>
                    <a:pt x="125" y="783"/>
                  </a:lnTo>
                  <a:lnTo>
                    <a:pt x="111" y="752"/>
                  </a:lnTo>
                  <a:lnTo>
                    <a:pt x="98" y="722"/>
                  </a:lnTo>
                  <a:lnTo>
                    <a:pt x="84" y="692"/>
                  </a:lnTo>
                  <a:lnTo>
                    <a:pt x="72" y="660"/>
                  </a:lnTo>
                  <a:lnTo>
                    <a:pt x="58" y="629"/>
                  </a:lnTo>
                  <a:lnTo>
                    <a:pt x="46" y="597"/>
                  </a:lnTo>
                  <a:lnTo>
                    <a:pt x="34" y="565"/>
                  </a:lnTo>
                  <a:lnTo>
                    <a:pt x="23" y="531"/>
                  </a:lnTo>
                  <a:lnTo>
                    <a:pt x="10" y="497"/>
                  </a:lnTo>
                  <a:lnTo>
                    <a:pt x="0" y="463"/>
                  </a:lnTo>
                  <a:close/>
                </a:path>
              </a:pathLst>
            </a:custGeom>
            <a:solidFill>
              <a:srgbClr val="D67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7" name="Freeform 17">
              <a:extLst>
                <a:ext uri="{FF2B5EF4-FFF2-40B4-BE49-F238E27FC236}">
                  <a16:creationId xmlns:a16="http://schemas.microsoft.com/office/drawing/2014/main" id="{01670C4E-E1CE-6DB9-4F46-6C8C1AFE0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5" y="3255"/>
              <a:ext cx="426" cy="754"/>
            </a:xfrm>
            <a:custGeom>
              <a:avLst/>
              <a:gdLst>
                <a:gd name="T0" fmla="*/ 100 w 1707"/>
                <a:gd name="T1" fmla="*/ 96 h 3013"/>
                <a:gd name="T2" fmla="*/ 237 w 1707"/>
                <a:gd name="T3" fmla="*/ 59 h 3013"/>
                <a:gd name="T4" fmla="*/ 375 w 1707"/>
                <a:gd name="T5" fmla="*/ 20 h 3013"/>
                <a:gd name="T6" fmla="*/ 516 w 1707"/>
                <a:gd name="T7" fmla="*/ 0 h 3013"/>
                <a:gd name="T8" fmla="*/ 590 w 1707"/>
                <a:gd name="T9" fmla="*/ 73 h 3013"/>
                <a:gd name="T10" fmla="*/ 647 w 1707"/>
                <a:gd name="T11" fmla="*/ 165 h 3013"/>
                <a:gd name="T12" fmla="*/ 702 w 1707"/>
                <a:gd name="T13" fmla="*/ 260 h 3013"/>
                <a:gd name="T14" fmla="*/ 745 w 1707"/>
                <a:gd name="T15" fmla="*/ 357 h 3013"/>
                <a:gd name="T16" fmla="*/ 758 w 1707"/>
                <a:gd name="T17" fmla="*/ 509 h 3013"/>
                <a:gd name="T18" fmla="*/ 755 w 1707"/>
                <a:gd name="T19" fmla="*/ 676 h 3013"/>
                <a:gd name="T20" fmla="*/ 800 w 1707"/>
                <a:gd name="T21" fmla="*/ 725 h 3013"/>
                <a:gd name="T22" fmla="*/ 856 w 1707"/>
                <a:gd name="T23" fmla="*/ 708 h 3013"/>
                <a:gd name="T24" fmla="*/ 916 w 1707"/>
                <a:gd name="T25" fmla="*/ 683 h 3013"/>
                <a:gd name="T26" fmla="*/ 953 w 1707"/>
                <a:gd name="T27" fmla="*/ 686 h 3013"/>
                <a:gd name="T28" fmla="*/ 951 w 1707"/>
                <a:gd name="T29" fmla="*/ 860 h 3013"/>
                <a:gd name="T30" fmla="*/ 987 w 1707"/>
                <a:gd name="T31" fmla="*/ 1055 h 3013"/>
                <a:gd name="T32" fmla="*/ 1109 w 1707"/>
                <a:gd name="T33" fmla="*/ 1212 h 3013"/>
                <a:gd name="T34" fmla="*/ 1195 w 1707"/>
                <a:gd name="T35" fmla="*/ 1373 h 3013"/>
                <a:gd name="T36" fmla="*/ 1276 w 1707"/>
                <a:gd name="T37" fmla="*/ 1547 h 3013"/>
                <a:gd name="T38" fmla="*/ 1350 w 1707"/>
                <a:gd name="T39" fmla="*/ 1703 h 3013"/>
                <a:gd name="T40" fmla="*/ 1424 w 1707"/>
                <a:gd name="T41" fmla="*/ 1821 h 3013"/>
                <a:gd name="T42" fmla="*/ 1502 w 1707"/>
                <a:gd name="T43" fmla="*/ 1933 h 3013"/>
                <a:gd name="T44" fmla="*/ 1576 w 1707"/>
                <a:gd name="T45" fmla="*/ 2048 h 3013"/>
                <a:gd name="T46" fmla="*/ 1637 w 1707"/>
                <a:gd name="T47" fmla="*/ 2169 h 3013"/>
                <a:gd name="T48" fmla="*/ 1694 w 1707"/>
                <a:gd name="T49" fmla="*/ 2387 h 3013"/>
                <a:gd name="T50" fmla="*/ 1705 w 1707"/>
                <a:gd name="T51" fmla="*/ 2644 h 3013"/>
                <a:gd name="T52" fmla="*/ 1665 w 1707"/>
                <a:gd name="T53" fmla="*/ 2814 h 3013"/>
                <a:gd name="T54" fmla="*/ 1589 w 1707"/>
                <a:gd name="T55" fmla="*/ 2944 h 3013"/>
                <a:gd name="T56" fmla="*/ 1513 w 1707"/>
                <a:gd name="T57" fmla="*/ 2991 h 3013"/>
                <a:gd name="T58" fmla="*/ 1429 w 1707"/>
                <a:gd name="T59" fmla="*/ 3010 h 3013"/>
                <a:gd name="T60" fmla="*/ 1468 w 1707"/>
                <a:gd name="T61" fmla="*/ 2835 h 3013"/>
                <a:gd name="T62" fmla="*/ 1525 w 1707"/>
                <a:gd name="T63" fmla="*/ 2610 h 3013"/>
                <a:gd name="T64" fmla="*/ 1493 w 1707"/>
                <a:gd name="T65" fmla="*/ 2454 h 3013"/>
                <a:gd name="T66" fmla="*/ 1407 w 1707"/>
                <a:gd name="T67" fmla="*/ 2340 h 3013"/>
                <a:gd name="T68" fmla="*/ 1363 w 1707"/>
                <a:gd name="T69" fmla="*/ 2150 h 3013"/>
                <a:gd name="T70" fmla="*/ 1327 w 1707"/>
                <a:gd name="T71" fmla="*/ 1926 h 3013"/>
                <a:gd name="T72" fmla="*/ 1243 w 1707"/>
                <a:gd name="T73" fmla="*/ 1767 h 3013"/>
                <a:gd name="T74" fmla="*/ 1141 w 1707"/>
                <a:gd name="T75" fmla="*/ 1625 h 3013"/>
                <a:gd name="T76" fmla="*/ 1036 w 1707"/>
                <a:gd name="T77" fmla="*/ 1486 h 3013"/>
                <a:gd name="T78" fmla="*/ 936 w 1707"/>
                <a:gd name="T79" fmla="*/ 1342 h 3013"/>
                <a:gd name="T80" fmla="*/ 881 w 1707"/>
                <a:gd name="T81" fmla="*/ 1228 h 3013"/>
                <a:gd name="T82" fmla="*/ 842 w 1707"/>
                <a:gd name="T83" fmla="*/ 1123 h 3013"/>
                <a:gd name="T84" fmla="*/ 770 w 1707"/>
                <a:gd name="T85" fmla="*/ 1043 h 3013"/>
                <a:gd name="T86" fmla="*/ 687 w 1707"/>
                <a:gd name="T87" fmla="*/ 978 h 3013"/>
                <a:gd name="T88" fmla="*/ 628 w 1707"/>
                <a:gd name="T89" fmla="*/ 868 h 3013"/>
                <a:gd name="T90" fmla="*/ 587 w 1707"/>
                <a:gd name="T91" fmla="*/ 748 h 3013"/>
                <a:gd name="T92" fmla="*/ 521 w 1707"/>
                <a:gd name="T93" fmla="*/ 709 h 3013"/>
                <a:gd name="T94" fmla="*/ 453 w 1707"/>
                <a:gd name="T95" fmla="*/ 715 h 3013"/>
                <a:gd name="T96" fmla="*/ 331 w 1707"/>
                <a:gd name="T97" fmla="*/ 633 h 3013"/>
                <a:gd name="T98" fmla="*/ 217 w 1707"/>
                <a:gd name="T99" fmla="*/ 484 h 3013"/>
                <a:gd name="T100" fmla="*/ 121 w 1707"/>
                <a:gd name="T101" fmla="*/ 308 h 3013"/>
                <a:gd name="T102" fmla="*/ 25 w 1707"/>
                <a:gd name="T103" fmla="*/ 141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07" h="3013">
                  <a:moveTo>
                    <a:pt x="0" y="103"/>
                  </a:moveTo>
                  <a:lnTo>
                    <a:pt x="34" y="103"/>
                  </a:lnTo>
                  <a:lnTo>
                    <a:pt x="66" y="99"/>
                  </a:lnTo>
                  <a:lnTo>
                    <a:pt x="100" y="96"/>
                  </a:lnTo>
                  <a:lnTo>
                    <a:pt x="134" y="88"/>
                  </a:lnTo>
                  <a:lnTo>
                    <a:pt x="168" y="79"/>
                  </a:lnTo>
                  <a:lnTo>
                    <a:pt x="202" y="70"/>
                  </a:lnTo>
                  <a:lnTo>
                    <a:pt x="237" y="59"/>
                  </a:lnTo>
                  <a:lnTo>
                    <a:pt x="272" y="49"/>
                  </a:lnTo>
                  <a:lnTo>
                    <a:pt x="306" y="38"/>
                  </a:lnTo>
                  <a:lnTo>
                    <a:pt x="341" y="28"/>
                  </a:lnTo>
                  <a:lnTo>
                    <a:pt x="375" y="20"/>
                  </a:lnTo>
                  <a:lnTo>
                    <a:pt x="411" y="12"/>
                  </a:lnTo>
                  <a:lnTo>
                    <a:pt x="446" y="5"/>
                  </a:lnTo>
                  <a:lnTo>
                    <a:pt x="480" y="2"/>
                  </a:lnTo>
                  <a:lnTo>
                    <a:pt x="516" y="0"/>
                  </a:lnTo>
                  <a:lnTo>
                    <a:pt x="551" y="2"/>
                  </a:lnTo>
                  <a:lnTo>
                    <a:pt x="564" y="26"/>
                  </a:lnTo>
                  <a:lnTo>
                    <a:pt x="577" y="50"/>
                  </a:lnTo>
                  <a:lnTo>
                    <a:pt x="590" y="73"/>
                  </a:lnTo>
                  <a:lnTo>
                    <a:pt x="605" y="96"/>
                  </a:lnTo>
                  <a:lnTo>
                    <a:pt x="619" y="119"/>
                  </a:lnTo>
                  <a:lnTo>
                    <a:pt x="634" y="141"/>
                  </a:lnTo>
                  <a:lnTo>
                    <a:pt x="647" y="165"/>
                  </a:lnTo>
                  <a:lnTo>
                    <a:pt x="661" y="188"/>
                  </a:lnTo>
                  <a:lnTo>
                    <a:pt x="676" y="212"/>
                  </a:lnTo>
                  <a:lnTo>
                    <a:pt x="688" y="236"/>
                  </a:lnTo>
                  <a:lnTo>
                    <a:pt x="702" y="260"/>
                  </a:lnTo>
                  <a:lnTo>
                    <a:pt x="713" y="283"/>
                  </a:lnTo>
                  <a:lnTo>
                    <a:pt x="726" y="307"/>
                  </a:lnTo>
                  <a:lnTo>
                    <a:pt x="735" y="332"/>
                  </a:lnTo>
                  <a:lnTo>
                    <a:pt x="745" y="357"/>
                  </a:lnTo>
                  <a:lnTo>
                    <a:pt x="754" y="384"/>
                  </a:lnTo>
                  <a:lnTo>
                    <a:pt x="761" y="423"/>
                  </a:lnTo>
                  <a:lnTo>
                    <a:pt x="761" y="465"/>
                  </a:lnTo>
                  <a:lnTo>
                    <a:pt x="758" y="509"/>
                  </a:lnTo>
                  <a:lnTo>
                    <a:pt x="753" y="552"/>
                  </a:lnTo>
                  <a:lnTo>
                    <a:pt x="748" y="595"/>
                  </a:lnTo>
                  <a:lnTo>
                    <a:pt x="748" y="637"/>
                  </a:lnTo>
                  <a:lnTo>
                    <a:pt x="755" y="676"/>
                  </a:lnTo>
                  <a:lnTo>
                    <a:pt x="771" y="712"/>
                  </a:lnTo>
                  <a:lnTo>
                    <a:pt x="779" y="720"/>
                  </a:lnTo>
                  <a:lnTo>
                    <a:pt x="788" y="725"/>
                  </a:lnTo>
                  <a:lnTo>
                    <a:pt x="800" y="725"/>
                  </a:lnTo>
                  <a:lnTo>
                    <a:pt x="812" y="723"/>
                  </a:lnTo>
                  <a:lnTo>
                    <a:pt x="827" y="719"/>
                  </a:lnTo>
                  <a:lnTo>
                    <a:pt x="842" y="713"/>
                  </a:lnTo>
                  <a:lnTo>
                    <a:pt x="856" y="708"/>
                  </a:lnTo>
                  <a:lnTo>
                    <a:pt x="872" y="701"/>
                  </a:lnTo>
                  <a:lnTo>
                    <a:pt x="887" y="693"/>
                  </a:lnTo>
                  <a:lnTo>
                    <a:pt x="901" y="688"/>
                  </a:lnTo>
                  <a:lnTo>
                    <a:pt x="916" y="683"/>
                  </a:lnTo>
                  <a:lnTo>
                    <a:pt x="927" y="679"/>
                  </a:lnTo>
                  <a:lnTo>
                    <a:pt x="938" y="679"/>
                  </a:lnTo>
                  <a:lnTo>
                    <a:pt x="946" y="682"/>
                  </a:lnTo>
                  <a:lnTo>
                    <a:pt x="953" y="686"/>
                  </a:lnTo>
                  <a:lnTo>
                    <a:pt x="957" y="695"/>
                  </a:lnTo>
                  <a:lnTo>
                    <a:pt x="962" y="758"/>
                  </a:lnTo>
                  <a:lnTo>
                    <a:pt x="959" y="811"/>
                  </a:lnTo>
                  <a:lnTo>
                    <a:pt x="951" y="860"/>
                  </a:lnTo>
                  <a:lnTo>
                    <a:pt x="946" y="906"/>
                  </a:lnTo>
                  <a:lnTo>
                    <a:pt x="946" y="952"/>
                  </a:lnTo>
                  <a:lnTo>
                    <a:pt x="959" y="1001"/>
                  </a:lnTo>
                  <a:lnTo>
                    <a:pt x="987" y="1055"/>
                  </a:lnTo>
                  <a:lnTo>
                    <a:pt x="1038" y="1117"/>
                  </a:lnTo>
                  <a:lnTo>
                    <a:pt x="1063" y="1145"/>
                  </a:lnTo>
                  <a:lnTo>
                    <a:pt x="1085" y="1176"/>
                  </a:lnTo>
                  <a:lnTo>
                    <a:pt x="1109" y="1212"/>
                  </a:lnTo>
                  <a:lnTo>
                    <a:pt x="1132" y="1249"/>
                  </a:lnTo>
                  <a:lnTo>
                    <a:pt x="1153" y="1288"/>
                  </a:lnTo>
                  <a:lnTo>
                    <a:pt x="1175" y="1330"/>
                  </a:lnTo>
                  <a:lnTo>
                    <a:pt x="1195" y="1373"/>
                  </a:lnTo>
                  <a:lnTo>
                    <a:pt x="1216" y="1416"/>
                  </a:lnTo>
                  <a:lnTo>
                    <a:pt x="1236" y="1461"/>
                  </a:lnTo>
                  <a:lnTo>
                    <a:pt x="1256" y="1504"/>
                  </a:lnTo>
                  <a:lnTo>
                    <a:pt x="1276" y="1547"/>
                  </a:lnTo>
                  <a:lnTo>
                    <a:pt x="1294" y="1589"/>
                  </a:lnTo>
                  <a:lnTo>
                    <a:pt x="1314" y="1629"/>
                  </a:lnTo>
                  <a:lnTo>
                    <a:pt x="1332" y="1668"/>
                  </a:lnTo>
                  <a:lnTo>
                    <a:pt x="1350" y="1703"/>
                  </a:lnTo>
                  <a:lnTo>
                    <a:pt x="1369" y="1736"/>
                  </a:lnTo>
                  <a:lnTo>
                    <a:pt x="1386" y="1763"/>
                  </a:lnTo>
                  <a:lnTo>
                    <a:pt x="1405" y="1793"/>
                  </a:lnTo>
                  <a:lnTo>
                    <a:pt x="1424" y="1821"/>
                  </a:lnTo>
                  <a:lnTo>
                    <a:pt x="1444" y="1850"/>
                  </a:lnTo>
                  <a:lnTo>
                    <a:pt x="1464" y="1877"/>
                  </a:lnTo>
                  <a:lnTo>
                    <a:pt x="1483" y="1904"/>
                  </a:lnTo>
                  <a:lnTo>
                    <a:pt x="1502" y="1933"/>
                  </a:lnTo>
                  <a:lnTo>
                    <a:pt x="1522" y="1961"/>
                  </a:lnTo>
                  <a:lnTo>
                    <a:pt x="1541" y="1990"/>
                  </a:lnTo>
                  <a:lnTo>
                    <a:pt x="1559" y="2018"/>
                  </a:lnTo>
                  <a:lnTo>
                    <a:pt x="1576" y="2048"/>
                  </a:lnTo>
                  <a:lnTo>
                    <a:pt x="1592" y="2077"/>
                  </a:lnTo>
                  <a:lnTo>
                    <a:pt x="1609" y="2107"/>
                  </a:lnTo>
                  <a:lnTo>
                    <a:pt x="1623" y="2138"/>
                  </a:lnTo>
                  <a:lnTo>
                    <a:pt x="1637" y="2169"/>
                  </a:lnTo>
                  <a:lnTo>
                    <a:pt x="1648" y="2200"/>
                  </a:lnTo>
                  <a:lnTo>
                    <a:pt x="1666" y="2262"/>
                  </a:lnTo>
                  <a:lnTo>
                    <a:pt x="1682" y="2324"/>
                  </a:lnTo>
                  <a:lnTo>
                    <a:pt x="1694" y="2387"/>
                  </a:lnTo>
                  <a:lnTo>
                    <a:pt x="1703" y="2450"/>
                  </a:lnTo>
                  <a:lnTo>
                    <a:pt x="1707" y="2514"/>
                  </a:lnTo>
                  <a:lnTo>
                    <a:pt x="1707" y="2580"/>
                  </a:lnTo>
                  <a:lnTo>
                    <a:pt x="1705" y="2644"/>
                  </a:lnTo>
                  <a:lnTo>
                    <a:pt x="1698" y="2707"/>
                  </a:lnTo>
                  <a:lnTo>
                    <a:pt x="1690" y="2745"/>
                  </a:lnTo>
                  <a:lnTo>
                    <a:pt x="1680" y="2781"/>
                  </a:lnTo>
                  <a:lnTo>
                    <a:pt x="1665" y="2814"/>
                  </a:lnTo>
                  <a:lnTo>
                    <a:pt x="1648" y="2847"/>
                  </a:lnTo>
                  <a:lnTo>
                    <a:pt x="1630" y="2878"/>
                  </a:lnTo>
                  <a:lnTo>
                    <a:pt x="1611" y="2911"/>
                  </a:lnTo>
                  <a:lnTo>
                    <a:pt x="1589" y="2944"/>
                  </a:lnTo>
                  <a:lnTo>
                    <a:pt x="1570" y="2977"/>
                  </a:lnTo>
                  <a:lnTo>
                    <a:pt x="1553" y="2980"/>
                  </a:lnTo>
                  <a:lnTo>
                    <a:pt x="1533" y="2985"/>
                  </a:lnTo>
                  <a:lnTo>
                    <a:pt x="1513" y="2991"/>
                  </a:lnTo>
                  <a:lnTo>
                    <a:pt x="1491" y="2994"/>
                  </a:lnTo>
                  <a:lnTo>
                    <a:pt x="1470" y="3000"/>
                  </a:lnTo>
                  <a:lnTo>
                    <a:pt x="1448" y="3005"/>
                  </a:lnTo>
                  <a:lnTo>
                    <a:pt x="1429" y="3010"/>
                  </a:lnTo>
                  <a:lnTo>
                    <a:pt x="1412" y="3013"/>
                  </a:lnTo>
                  <a:lnTo>
                    <a:pt x="1429" y="2950"/>
                  </a:lnTo>
                  <a:lnTo>
                    <a:pt x="1447" y="2892"/>
                  </a:lnTo>
                  <a:lnTo>
                    <a:pt x="1468" y="2835"/>
                  </a:lnTo>
                  <a:lnTo>
                    <a:pt x="1487" y="2781"/>
                  </a:lnTo>
                  <a:lnTo>
                    <a:pt x="1502" y="2726"/>
                  </a:lnTo>
                  <a:lnTo>
                    <a:pt x="1517" y="2670"/>
                  </a:lnTo>
                  <a:lnTo>
                    <a:pt x="1525" y="2610"/>
                  </a:lnTo>
                  <a:lnTo>
                    <a:pt x="1528" y="2546"/>
                  </a:lnTo>
                  <a:lnTo>
                    <a:pt x="1523" y="2514"/>
                  </a:lnTo>
                  <a:lnTo>
                    <a:pt x="1512" y="2483"/>
                  </a:lnTo>
                  <a:lnTo>
                    <a:pt x="1493" y="2454"/>
                  </a:lnTo>
                  <a:lnTo>
                    <a:pt x="1472" y="2425"/>
                  </a:lnTo>
                  <a:lnTo>
                    <a:pt x="1449" y="2398"/>
                  </a:lnTo>
                  <a:lnTo>
                    <a:pt x="1426" y="2370"/>
                  </a:lnTo>
                  <a:lnTo>
                    <a:pt x="1407" y="2340"/>
                  </a:lnTo>
                  <a:lnTo>
                    <a:pt x="1393" y="2309"/>
                  </a:lnTo>
                  <a:lnTo>
                    <a:pt x="1379" y="2262"/>
                  </a:lnTo>
                  <a:lnTo>
                    <a:pt x="1369" y="2207"/>
                  </a:lnTo>
                  <a:lnTo>
                    <a:pt x="1363" y="2150"/>
                  </a:lnTo>
                  <a:lnTo>
                    <a:pt x="1356" y="2092"/>
                  </a:lnTo>
                  <a:lnTo>
                    <a:pt x="1350" y="2034"/>
                  </a:lnTo>
                  <a:lnTo>
                    <a:pt x="1341" y="1978"/>
                  </a:lnTo>
                  <a:lnTo>
                    <a:pt x="1327" y="1926"/>
                  </a:lnTo>
                  <a:lnTo>
                    <a:pt x="1309" y="1879"/>
                  </a:lnTo>
                  <a:lnTo>
                    <a:pt x="1289" y="1841"/>
                  </a:lnTo>
                  <a:lnTo>
                    <a:pt x="1267" y="1804"/>
                  </a:lnTo>
                  <a:lnTo>
                    <a:pt x="1243" y="1767"/>
                  </a:lnTo>
                  <a:lnTo>
                    <a:pt x="1219" y="1730"/>
                  </a:lnTo>
                  <a:lnTo>
                    <a:pt x="1194" y="1694"/>
                  </a:lnTo>
                  <a:lnTo>
                    <a:pt x="1168" y="1660"/>
                  </a:lnTo>
                  <a:lnTo>
                    <a:pt x="1141" y="1625"/>
                  </a:lnTo>
                  <a:lnTo>
                    <a:pt x="1115" y="1589"/>
                  </a:lnTo>
                  <a:lnTo>
                    <a:pt x="1088" y="1555"/>
                  </a:lnTo>
                  <a:lnTo>
                    <a:pt x="1062" y="1520"/>
                  </a:lnTo>
                  <a:lnTo>
                    <a:pt x="1036" y="1486"/>
                  </a:lnTo>
                  <a:lnTo>
                    <a:pt x="1010" y="1449"/>
                  </a:lnTo>
                  <a:lnTo>
                    <a:pt x="984" y="1415"/>
                  </a:lnTo>
                  <a:lnTo>
                    <a:pt x="960" y="1378"/>
                  </a:lnTo>
                  <a:lnTo>
                    <a:pt x="936" y="1342"/>
                  </a:lnTo>
                  <a:lnTo>
                    <a:pt x="914" y="1305"/>
                  </a:lnTo>
                  <a:lnTo>
                    <a:pt x="901" y="1280"/>
                  </a:lnTo>
                  <a:lnTo>
                    <a:pt x="892" y="1254"/>
                  </a:lnTo>
                  <a:lnTo>
                    <a:pt x="881" y="1228"/>
                  </a:lnTo>
                  <a:lnTo>
                    <a:pt x="874" y="1200"/>
                  </a:lnTo>
                  <a:lnTo>
                    <a:pt x="863" y="1174"/>
                  </a:lnTo>
                  <a:lnTo>
                    <a:pt x="853" y="1148"/>
                  </a:lnTo>
                  <a:lnTo>
                    <a:pt x="842" y="1123"/>
                  </a:lnTo>
                  <a:lnTo>
                    <a:pt x="827" y="1100"/>
                  </a:lnTo>
                  <a:lnTo>
                    <a:pt x="810" y="1079"/>
                  </a:lnTo>
                  <a:lnTo>
                    <a:pt x="790" y="1059"/>
                  </a:lnTo>
                  <a:lnTo>
                    <a:pt x="770" y="1043"/>
                  </a:lnTo>
                  <a:lnTo>
                    <a:pt x="750" y="1029"/>
                  </a:lnTo>
                  <a:lnTo>
                    <a:pt x="728" y="1013"/>
                  </a:lnTo>
                  <a:lnTo>
                    <a:pt x="707" y="997"/>
                  </a:lnTo>
                  <a:lnTo>
                    <a:pt x="687" y="978"/>
                  </a:lnTo>
                  <a:lnTo>
                    <a:pt x="669" y="958"/>
                  </a:lnTo>
                  <a:lnTo>
                    <a:pt x="651" y="928"/>
                  </a:lnTo>
                  <a:lnTo>
                    <a:pt x="637" y="898"/>
                  </a:lnTo>
                  <a:lnTo>
                    <a:pt x="628" y="868"/>
                  </a:lnTo>
                  <a:lnTo>
                    <a:pt x="619" y="836"/>
                  </a:lnTo>
                  <a:lnTo>
                    <a:pt x="612" y="806"/>
                  </a:lnTo>
                  <a:lnTo>
                    <a:pt x="601" y="777"/>
                  </a:lnTo>
                  <a:lnTo>
                    <a:pt x="587" y="748"/>
                  </a:lnTo>
                  <a:lnTo>
                    <a:pt x="565" y="720"/>
                  </a:lnTo>
                  <a:lnTo>
                    <a:pt x="554" y="711"/>
                  </a:lnTo>
                  <a:lnTo>
                    <a:pt x="539" y="709"/>
                  </a:lnTo>
                  <a:lnTo>
                    <a:pt x="521" y="709"/>
                  </a:lnTo>
                  <a:lnTo>
                    <a:pt x="504" y="711"/>
                  </a:lnTo>
                  <a:lnTo>
                    <a:pt x="486" y="712"/>
                  </a:lnTo>
                  <a:lnTo>
                    <a:pt x="469" y="715"/>
                  </a:lnTo>
                  <a:lnTo>
                    <a:pt x="453" y="715"/>
                  </a:lnTo>
                  <a:lnTo>
                    <a:pt x="439" y="711"/>
                  </a:lnTo>
                  <a:lnTo>
                    <a:pt x="400" y="690"/>
                  </a:lnTo>
                  <a:lnTo>
                    <a:pt x="365" y="663"/>
                  </a:lnTo>
                  <a:lnTo>
                    <a:pt x="331" y="633"/>
                  </a:lnTo>
                  <a:lnTo>
                    <a:pt x="301" y="599"/>
                  </a:lnTo>
                  <a:lnTo>
                    <a:pt x="272" y="562"/>
                  </a:lnTo>
                  <a:lnTo>
                    <a:pt x="243" y="525"/>
                  </a:lnTo>
                  <a:lnTo>
                    <a:pt x="217" y="484"/>
                  </a:lnTo>
                  <a:lnTo>
                    <a:pt x="192" y="440"/>
                  </a:lnTo>
                  <a:lnTo>
                    <a:pt x="167" y="397"/>
                  </a:lnTo>
                  <a:lnTo>
                    <a:pt x="144" y="353"/>
                  </a:lnTo>
                  <a:lnTo>
                    <a:pt x="121" y="308"/>
                  </a:lnTo>
                  <a:lnTo>
                    <a:pt x="98" y="265"/>
                  </a:lnTo>
                  <a:lnTo>
                    <a:pt x="74" y="222"/>
                  </a:lnTo>
                  <a:lnTo>
                    <a:pt x="50" y="181"/>
                  </a:lnTo>
                  <a:lnTo>
                    <a:pt x="25" y="141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8" name="Freeform 18">
              <a:extLst>
                <a:ext uri="{FF2B5EF4-FFF2-40B4-BE49-F238E27FC236}">
                  <a16:creationId xmlns:a16="http://schemas.microsoft.com/office/drawing/2014/main" id="{309EB795-F956-2E3E-5B97-27FDFB8B9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4" y="3359"/>
              <a:ext cx="334" cy="630"/>
            </a:xfrm>
            <a:custGeom>
              <a:avLst/>
              <a:gdLst>
                <a:gd name="T0" fmla="*/ 11 w 1335"/>
                <a:gd name="T1" fmla="*/ 56 h 2520"/>
                <a:gd name="T2" fmla="*/ 33 w 1335"/>
                <a:gd name="T3" fmla="*/ 170 h 2520"/>
                <a:gd name="T4" fmla="*/ 55 w 1335"/>
                <a:gd name="T5" fmla="*/ 285 h 2520"/>
                <a:gd name="T6" fmla="*/ 77 w 1335"/>
                <a:gd name="T7" fmla="*/ 401 h 2520"/>
                <a:gd name="T8" fmla="*/ 100 w 1335"/>
                <a:gd name="T9" fmla="*/ 517 h 2520"/>
                <a:gd name="T10" fmla="*/ 126 w 1335"/>
                <a:gd name="T11" fmla="*/ 632 h 2520"/>
                <a:gd name="T12" fmla="*/ 155 w 1335"/>
                <a:gd name="T13" fmla="*/ 744 h 2520"/>
                <a:gd name="T14" fmla="*/ 190 w 1335"/>
                <a:gd name="T15" fmla="*/ 852 h 2520"/>
                <a:gd name="T16" fmla="*/ 226 w 1335"/>
                <a:gd name="T17" fmla="*/ 945 h 2520"/>
                <a:gd name="T18" fmla="*/ 265 w 1335"/>
                <a:gd name="T19" fmla="*/ 1021 h 2520"/>
                <a:gd name="T20" fmla="*/ 311 w 1335"/>
                <a:gd name="T21" fmla="*/ 1092 h 2520"/>
                <a:gd name="T22" fmla="*/ 360 w 1335"/>
                <a:gd name="T23" fmla="*/ 1163 h 2520"/>
                <a:gd name="T24" fmla="*/ 412 w 1335"/>
                <a:gd name="T25" fmla="*/ 1231 h 2520"/>
                <a:gd name="T26" fmla="*/ 464 w 1335"/>
                <a:gd name="T27" fmla="*/ 1299 h 2520"/>
                <a:gd name="T28" fmla="*/ 517 w 1335"/>
                <a:gd name="T29" fmla="*/ 1368 h 2520"/>
                <a:gd name="T30" fmla="*/ 567 w 1335"/>
                <a:gd name="T31" fmla="*/ 1437 h 2520"/>
                <a:gd name="T32" fmla="*/ 616 w 1335"/>
                <a:gd name="T33" fmla="*/ 1510 h 2520"/>
                <a:gd name="T34" fmla="*/ 666 w 1335"/>
                <a:gd name="T35" fmla="*/ 1579 h 2520"/>
                <a:gd name="T36" fmla="*/ 715 w 1335"/>
                <a:gd name="T37" fmla="*/ 1645 h 2520"/>
                <a:gd name="T38" fmla="*/ 762 w 1335"/>
                <a:gd name="T39" fmla="*/ 1709 h 2520"/>
                <a:gd name="T40" fmla="*/ 809 w 1335"/>
                <a:gd name="T41" fmla="*/ 1770 h 2520"/>
                <a:gd name="T42" fmla="*/ 853 w 1335"/>
                <a:gd name="T43" fmla="*/ 1835 h 2520"/>
                <a:gd name="T44" fmla="*/ 896 w 1335"/>
                <a:gd name="T45" fmla="*/ 1905 h 2520"/>
                <a:gd name="T46" fmla="*/ 936 w 1335"/>
                <a:gd name="T47" fmla="*/ 1981 h 2520"/>
                <a:gd name="T48" fmla="*/ 967 w 1335"/>
                <a:gd name="T49" fmla="*/ 2049 h 2520"/>
                <a:gd name="T50" fmla="*/ 1002 w 1335"/>
                <a:gd name="T51" fmla="*/ 2108 h 2520"/>
                <a:gd name="T52" fmla="*/ 1048 w 1335"/>
                <a:gd name="T53" fmla="*/ 2174 h 2520"/>
                <a:gd name="T54" fmla="*/ 1099 w 1335"/>
                <a:gd name="T55" fmla="*/ 2242 h 2520"/>
                <a:gd name="T56" fmla="*/ 1155 w 1335"/>
                <a:gd name="T57" fmla="*/ 2313 h 2520"/>
                <a:gd name="T58" fmla="*/ 1212 w 1335"/>
                <a:gd name="T59" fmla="*/ 2380 h 2520"/>
                <a:gd name="T60" fmla="*/ 1265 w 1335"/>
                <a:gd name="T61" fmla="*/ 2443 h 2520"/>
                <a:gd name="T62" fmla="*/ 1314 w 1335"/>
                <a:gd name="T63" fmla="*/ 2497 h 2520"/>
                <a:gd name="T64" fmla="*/ 1310 w 1335"/>
                <a:gd name="T65" fmla="*/ 2482 h 2520"/>
                <a:gd name="T66" fmla="*/ 1257 w 1335"/>
                <a:gd name="T67" fmla="*/ 2399 h 2520"/>
                <a:gd name="T68" fmla="*/ 1201 w 1335"/>
                <a:gd name="T69" fmla="*/ 2314 h 2520"/>
                <a:gd name="T70" fmla="*/ 1147 w 1335"/>
                <a:gd name="T71" fmla="*/ 2226 h 2520"/>
                <a:gd name="T72" fmla="*/ 1091 w 1335"/>
                <a:gd name="T73" fmla="*/ 2137 h 2520"/>
                <a:gd name="T74" fmla="*/ 1035 w 1335"/>
                <a:gd name="T75" fmla="*/ 2049 h 2520"/>
                <a:gd name="T76" fmla="*/ 981 w 1335"/>
                <a:gd name="T77" fmla="*/ 1963 h 2520"/>
                <a:gd name="T78" fmla="*/ 928 w 1335"/>
                <a:gd name="T79" fmla="*/ 1882 h 2520"/>
                <a:gd name="T80" fmla="*/ 865 w 1335"/>
                <a:gd name="T81" fmla="*/ 1787 h 2520"/>
                <a:gd name="T82" fmla="*/ 784 w 1335"/>
                <a:gd name="T83" fmla="*/ 1675 h 2520"/>
                <a:gd name="T84" fmla="*/ 701 w 1335"/>
                <a:gd name="T85" fmla="*/ 1564 h 2520"/>
                <a:gd name="T86" fmla="*/ 619 w 1335"/>
                <a:gd name="T87" fmla="*/ 1454 h 2520"/>
                <a:gd name="T88" fmla="*/ 537 w 1335"/>
                <a:gd name="T89" fmla="*/ 1343 h 2520"/>
                <a:gd name="T90" fmla="*/ 461 w 1335"/>
                <a:gd name="T91" fmla="*/ 1229 h 2520"/>
                <a:gd name="T92" fmla="*/ 388 w 1335"/>
                <a:gd name="T93" fmla="*/ 1113 h 2520"/>
                <a:gd name="T94" fmla="*/ 323 w 1335"/>
                <a:gd name="T95" fmla="*/ 992 h 2520"/>
                <a:gd name="T96" fmla="*/ 264 w 1335"/>
                <a:gd name="T97" fmla="*/ 844 h 2520"/>
                <a:gd name="T98" fmla="*/ 227 w 1335"/>
                <a:gd name="T99" fmla="*/ 662 h 2520"/>
                <a:gd name="T100" fmla="*/ 210 w 1335"/>
                <a:gd name="T101" fmla="*/ 476 h 2520"/>
                <a:gd name="T102" fmla="*/ 197 w 1335"/>
                <a:gd name="T103" fmla="*/ 288 h 2520"/>
                <a:gd name="T104" fmla="*/ 173 w 1335"/>
                <a:gd name="T105" fmla="*/ 186 h 2520"/>
                <a:gd name="T106" fmla="*/ 147 w 1335"/>
                <a:gd name="T107" fmla="*/ 166 h 2520"/>
                <a:gd name="T108" fmla="*/ 121 w 1335"/>
                <a:gd name="T109" fmla="*/ 145 h 2520"/>
                <a:gd name="T110" fmla="*/ 96 w 1335"/>
                <a:gd name="T111" fmla="*/ 122 h 2520"/>
                <a:gd name="T112" fmla="*/ 71 w 1335"/>
                <a:gd name="T113" fmla="*/ 98 h 2520"/>
                <a:gd name="T114" fmla="*/ 48 w 1335"/>
                <a:gd name="T115" fmla="*/ 73 h 2520"/>
                <a:gd name="T116" fmla="*/ 27 w 1335"/>
                <a:gd name="T117" fmla="*/ 46 h 2520"/>
                <a:gd name="T118" fmla="*/ 8 w 1335"/>
                <a:gd name="T119" fmla="*/ 16 h 2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35" h="2520">
                  <a:moveTo>
                    <a:pt x="0" y="0"/>
                  </a:moveTo>
                  <a:lnTo>
                    <a:pt x="11" y="56"/>
                  </a:lnTo>
                  <a:lnTo>
                    <a:pt x="22" y="113"/>
                  </a:lnTo>
                  <a:lnTo>
                    <a:pt x="33" y="170"/>
                  </a:lnTo>
                  <a:lnTo>
                    <a:pt x="44" y="228"/>
                  </a:lnTo>
                  <a:lnTo>
                    <a:pt x="55" y="285"/>
                  </a:lnTo>
                  <a:lnTo>
                    <a:pt x="65" y="343"/>
                  </a:lnTo>
                  <a:lnTo>
                    <a:pt x="77" y="401"/>
                  </a:lnTo>
                  <a:lnTo>
                    <a:pt x="88" y="459"/>
                  </a:lnTo>
                  <a:lnTo>
                    <a:pt x="100" y="517"/>
                  </a:lnTo>
                  <a:lnTo>
                    <a:pt x="112" y="574"/>
                  </a:lnTo>
                  <a:lnTo>
                    <a:pt x="126" y="632"/>
                  </a:lnTo>
                  <a:lnTo>
                    <a:pt x="140" y="687"/>
                  </a:lnTo>
                  <a:lnTo>
                    <a:pt x="155" y="744"/>
                  </a:lnTo>
                  <a:lnTo>
                    <a:pt x="172" y="799"/>
                  </a:lnTo>
                  <a:lnTo>
                    <a:pt x="190" y="852"/>
                  </a:lnTo>
                  <a:lnTo>
                    <a:pt x="210" y="906"/>
                  </a:lnTo>
                  <a:lnTo>
                    <a:pt x="226" y="945"/>
                  </a:lnTo>
                  <a:lnTo>
                    <a:pt x="246" y="982"/>
                  </a:lnTo>
                  <a:lnTo>
                    <a:pt x="265" y="1021"/>
                  </a:lnTo>
                  <a:lnTo>
                    <a:pt x="287" y="1056"/>
                  </a:lnTo>
                  <a:lnTo>
                    <a:pt x="311" y="1092"/>
                  </a:lnTo>
                  <a:lnTo>
                    <a:pt x="335" y="1128"/>
                  </a:lnTo>
                  <a:lnTo>
                    <a:pt x="360" y="1163"/>
                  </a:lnTo>
                  <a:lnTo>
                    <a:pt x="386" y="1197"/>
                  </a:lnTo>
                  <a:lnTo>
                    <a:pt x="412" y="1231"/>
                  </a:lnTo>
                  <a:lnTo>
                    <a:pt x="438" y="1265"/>
                  </a:lnTo>
                  <a:lnTo>
                    <a:pt x="464" y="1299"/>
                  </a:lnTo>
                  <a:lnTo>
                    <a:pt x="491" y="1332"/>
                  </a:lnTo>
                  <a:lnTo>
                    <a:pt x="517" y="1368"/>
                  </a:lnTo>
                  <a:lnTo>
                    <a:pt x="542" y="1402"/>
                  </a:lnTo>
                  <a:lnTo>
                    <a:pt x="567" y="1437"/>
                  </a:lnTo>
                  <a:lnTo>
                    <a:pt x="591" y="1472"/>
                  </a:lnTo>
                  <a:lnTo>
                    <a:pt x="616" y="1510"/>
                  </a:lnTo>
                  <a:lnTo>
                    <a:pt x="641" y="1546"/>
                  </a:lnTo>
                  <a:lnTo>
                    <a:pt x="666" y="1579"/>
                  </a:lnTo>
                  <a:lnTo>
                    <a:pt x="691" y="1613"/>
                  </a:lnTo>
                  <a:lnTo>
                    <a:pt x="715" y="1645"/>
                  </a:lnTo>
                  <a:lnTo>
                    <a:pt x="739" y="1677"/>
                  </a:lnTo>
                  <a:lnTo>
                    <a:pt x="762" y="1709"/>
                  </a:lnTo>
                  <a:lnTo>
                    <a:pt x="786" y="1738"/>
                  </a:lnTo>
                  <a:lnTo>
                    <a:pt x="809" y="1770"/>
                  </a:lnTo>
                  <a:lnTo>
                    <a:pt x="832" y="1802"/>
                  </a:lnTo>
                  <a:lnTo>
                    <a:pt x="853" y="1835"/>
                  </a:lnTo>
                  <a:lnTo>
                    <a:pt x="875" y="1869"/>
                  </a:lnTo>
                  <a:lnTo>
                    <a:pt x="896" y="1905"/>
                  </a:lnTo>
                  <a:lnTo>
                    <a:pt x="916" y="1941"/>
                  </a:lnTo>
                  <a:lnTo>
                    <a:pt x="936" y="1981"/>
                  </a:lnTo>
                  <a:lnTo>
                    <a:pt x="955" y="2022"/>
                  </a:lnTo>
                  <a:lnTo>
                    <a:pt x="967" y="2049"/>
                  </a:lnTo>
                  <a:lnTo>
                    <a:pt x="984" y="2076"/>
                  </a:lnTo>
                  <a:lnTo>
                    <a:pt x="1002" y="2108"/>
                  </a:lnTo>
                  <a:lnTo>
                    <a:pt x="1024" y="2141"/>
                  </a:lnTo>
                  <a:lnTo>
                    <a:pt x="1048" y="2174"/>
                  </a:lnTo>
                  <a:lnTo>
                    <a:pt x="1073" y="2208"/>
                  </a:lnTo>
                  <a:lnTo>
                    <a:pt x="1099" y="2242"/>
                  </a:lnTo>
                  <a:lnTo>
                    <a:pt x="1128" y="2279"/>
                  </a:lnTo>
                  <a:lnTo>
                    <a:pt x="1155" y="2313"/>
                  </a:lnTo>
                  <a:lnTo>
                    <a:pt x="1183" y="2347"/>
                  </a:lnTo>
                  <a:lnTo>
                    <a:pt x="1212" y="2380"/>
                  </a:lnTo>
                  <a:lnTo>
                    <a:pt x="1239" y="2413"/>
                  </a:lnTo>
                  <a:lnTo>
                    <a:pt x="1265" y="2443"/>
                  </a:lnTo>
                  <a:lnTo>
                    <a:pt x="1290" y="2471"/>
                  </a:lnTo>
                  <a:lnTo>
                    <a:pt x="1314" y="2497"/>
                  </a:lnTo>
                  <a:lnTo>
                    <a:pt x="1335" y="2520"/>
                  </a:lnTo>
                  <a:lnTo>
                    <a:pt x="1310" y="2482"/>
                  </a:lnTo>
                  <a:lnTo>
                    <a:pt x="1283" y="2441"/>
                  </a:lnTo>
                  <a:lnTo>
                    <a:pt x="1257" y="2399"/>
                  </a:lnTo>
                  <a:lnTo>
                    <a:pt x="1230" y="2357"/>
                  </a:lnTo>
                  <a:lnTo>
                    <a:pt x="1201" y="2314"/>
                  </a:lnTo>
                  <a:lnTo>
                    <a:pt x="1175" y="2271"/>
                  </a:lnTo>
                  <a:lnTo>
                    <a:pt x="1147" y="2226"/>
                  </a:lnTo>
                  <a:lnTo>
                    <a:pt x="1120" y="2182"/>
                  </a:lnTo>
                  <a:lnTo>
                    <a:pt x="1091" y="2137"/>
                  </a:lnTo>
                  <a:lnTo>
                    <a:pt x="1063" y="2093"/>
                  </a:lnTo>
                  <a:lnTo>
                    <a:pt x="1035" y="2049"/>
                  </a:lnTo>
                  <a:lnTo>
                    <a:pt x="1008" y="2006"/>
                  </a:lnTo>
                  <a:lnTo>
                    <a:pt x="981" y="1963"/>
                  </a:lnTo>
                  <a:lnTo>
                    <a:pt x="955" y="1922"/>
                  </a:lnTo>
                  <a:lnTo>
                    <a:pt x="928" y="1882"/>
                  </a:lnTo>
                  <a:lnTo>
                    <a:pt x="903" y="1844"/>
                  </a:lnTo>
                  <a:lnTo>
                    <a:pt x="865" y="1787"/>
                  </a:lnTo>
                  <a:lnTo>
                    <a:pt x="825" y="1732"/>
                  </a:lnTo>
                  <a:lnTo>
                    <a:pt x="784" y="1675"/>
                  </a:lnTo>
                  <a:lnTo>
                    <a:pt x="743" y="1620"/>
                  </a:lnTo>
                  <a:lnTo>
                    <a:pt x="701" y="1564"/>
                  </a:lnTo>
                  <a:lnTo>
                    <a:pt x="660" y="1509"/>
                  </a:lnTo>
                  <a:lnTo>
                    <a:pt x="619" y="1454"/>
                  </a:lnTo>
                  <a:lnTo>
                    <a:pt x="578" y="1398"/>
                  </a:lnTo>
                  <a:lnTo>
                    <a:pt x="537" y="1343"/>
                  </a:lnTo>
                  <a:lnTo>
                    <a:pt x="499" y="1286"/>
                  </a:lnTo>
                  <a:lnTo>
                    <a:pt x="461" y="1229"/>
                  </a:lnTo>
                  <a:lnTo>
                    <a:pt x="423" y="1171"/>
                  </a:lnTo>
                  <a:lnTo>
                    <a:pt x="388" y="1113"/>
                  </a:lnTo>
                  <a:lnTo>
                    <a:pt x="355" y="1053"/>
                  </a:lnTo>
                  <a:lnTo>
                    <a:pt x="323" y="992"/>
                  </a:lnTo>
                  <a:lnTo>
                    <a:pt x="295" y="931"/>
                  </a:lnTo>
                  <a:lnTo>
                    <a:pt x="264" y="844"/>
                  </a:lnTo>
                  <a:lnTo>
                    <a:pt x="242" y="753"/>
                  </a:lnTo>
                  <a:lnTo>
                    <a:pt x="227" y="662"/>
                  </a:lnTo>
                  <a:lnTo>
                    <a:pt x="218" y="570"/>
                  </a:lnTo>
                  <a:lnTo>
                    <a:pt x="210" y="476"/>
                  </a:lnTo>
                  <a:lnTo>
                    <a:pt x="204" y="381"/>
                  </a:lnTo>
                  <a:lnTo>
                    <a:pt x="197" y="288"/>
                  </a:lnTo>
                  <a:lnTo>
                    <a:pt x="186" y="196"/>
                  </a:lnTo>
                  <a:lnTo>
                    <a:pt x="173" y="186"/>
                  </a:lnTo>
                  <a:lnTo>
                    <a:pt x="160" y="177"/>
                  </a:lnTo>
                  <a:lnTo>
                    <a:pt x="147" y="166"/>
                  </a:lnTo>
                  <a:lnTo>
                    <a:pt x="133" y="156"/>
                  </a:lnTo>
                  <a:lnTo>
                    <a:pt x="121" y="145"/>
                  </a:lnTo>
                  <a:lnTo>
                    <a:pt x="107" y="135"/>
                  </a:lnTo>
                  <a:lnTo>
                    <a:pt x="96" y="122"/>
                  </a:lnTo>
                  <a:lnTo>
                    <a:pt x="82" y="112"/>
                  </a:lnTo>
                  <a:lnTo>
                    <a:pt x="71" y="98"/>
                  </a:lnTo>
                  <a:lnTo>
                    <a:pt x="58" y="87"/>
                  </a:lnTo>
                  <a:lnTo>
                    <a:pt x="48" y="73"/>
                  </a:lnTo>
                  <a:lnTo>
                    <a:pt x="37" y="60"/>
                  </a:lnTo>
                  <a:lnTo>
                    <a:pt x="27" y="46"/>
                  </a:lnTo>
                  <a:lnTo>
                    <a:pt x="16" y="31"/>
                  </a:lnTo>
                  <a:lnTo>
                    <a:pt x="8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A8860067-64FE-DA81-053A-3E3CE525BF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90525"/>
            <a:ext cx="7772400" cy="1143000"/>
          </a:xfrm>
        </p:spPr>
        <p:txBody>
          <a:bodyPr/>
          <a:lstStyle/>
          <a:p>
            <a:r>
              <a:rPr lang="en-IE" altLang="en-US"/>
              <a:t>Austria</a:t>
            </a:r>
            <a:endParaRPr lang="en-GB" altLang="en-US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F1217B73-6F3A-683B-1C33-204377F619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en-US"/>
              <a:t>Analiza połączenia Dublin/Wiedeń</a:t>
            </a:r>
            <a:endParaRPr lang="en-IE" altLang="en-US"/>
          </a:p>
          <a:p>
            <a:r>
              <a:rPr lang="pl-PL" altLang="en-US"/>
              <a:t>Skoncentrowanie się na ruchu biznesowym</a:t>
            </a:r>
            <a:endParaRPr lang="en-IE" altLang="en-US"/>
          </a:p>
          <a:p>
            <a:r>
              <a:rPr lang="pl-PL" altLang="en-US"/>
              <a:t>Położenie nacisku na jakość usług</a:t>
            </a:r>
            <a:endParaRPr lang="en-IE" altLang="en-US"/>
          </a:p>
          <a:p>
            <a:r>
              <a:rPr lang="pl-PL" altLang="en-US"/>
              <a:t>Opracowanie raportu w ciągu miesiąca</a:t>
            </a:r>
            <a:endParaRPr lang="en-IE" altLang="en-US"/>
          </a:p>
          <a:p>
            <a:r>
              <a:rPr lang="pl-PL" altLang="en-US"/>
              <a:t>Możliwość utworzenia nowego połączenia do Aten</a:t>
            </a:r>
            <a:endParaRPr lang="en-GB" altLang="en-US"/>
          </a:p>
        </p:txBody>
      </p:sp>
      <p:pic>
        <p:nvPicPr>
          <p:cNvPr id="21510" name="Picture 6">
            <a:extLst>
              <a:ext uri="{FF2B5EF4-FFF2-40B4-BE49-F238E27FC236}">
                <a16:creationId xmlns:a16="http://schemas.microsoft.com/office/drawing/2014/main" id="{7B38FA93-215B-AD4E-186B-0A4645808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55838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F16A8F98-9C75-9AB8-FE55-4662C9AEEB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en-US"/>
              <a:t>Prognoza szczegółowa</a:t>
            </a:r>
            <a:endParaRPr lang="en-GB" altLang="en-US"/>
          </a:p>
        </p:txBody>
      </p:sp>
    </p:spTree>
  </p:cSld>
  <p:clrMapOvr>
    <a:masterClrMapping/>
  </p:clrMapOvr>
  <p:transition advTm="10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920E3666-47A2-C19A-3E51-BB234DBE98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r>
              <a:rPr lang="pl-PL" altLang="en-US"/>
              <a:t>Porównanie zysków i cen w istniejących połączeniach</a:t>
            </a:r>
            <a:r>
              <a:rPr lang="en-IE" altLang="en-US"/>
              <a:t> €</a:t>
            </a:r>
            <a:endParaRPr lang="en-GB" altLang="en-US"/>
          </a:p>
        </p:txBody>
      </p:sp>
      <p:graphicFrame>
        <p:nvGraphicFramePr>
          <p:cNvPr id="14340" name="Object 4">
            <a:extLst>
              <a:ext uri="{FF2B5EF4-FFF2-40B4-BE49-F238E27FC236}">
                <a16:creationId xmlns:a16="http://schemas.microsoft.com/office/drawing/2014/main" id="{510CE23C-3F91-D6A7-5D99-57ACD71A6F8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14400" y="2057400"/>
          <a:ext cx="7267575" cy="422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ykres" r:id="rId3" imgW="5115320" imgH="2972019" progId="MSGraph.Chart.8">
                  <p:embed followColorScheme="full"/>
                </p:oleObj>
              </mc:Choice>
              <mc:Fallback>
                <p:oleObj name="Wykres" r:id="rId3" imgW="5115320" imgH="2972019" progId="MSGraph.Chart.8">
                  <p:embed followColorScheme="full"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057400"/>
                        <a:ext cx="7267575" cy="4227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1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F8B74FD5-3359-4DEF-639E-7FB161A0BD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14325"/>
            <a:ext cx="7772400" cy="1143000"/>
          </a:xfrm>
        </p:spPr>
        <p:txBody>
          <a:bodyPr/>
          <a:lstStyle/>
          <a:p>
            <a:r>
              <a:rPr lang="pl-PL" altLang="en-US"/>
              <a:t>Podsumowanie</a:t>
            </a:r>
            <a:endParaRPr lang="en-GB" altLang="en-US"/>
          </a:p>
        </p:txBody>
      </p:sp>
      <p:pic>
        <p:nvPicPr>
          <p:cNvPr id="6150" name="Picture 6">
            <a:extLst>
              <a:ext uri="{FF2B5EF4-FFF2-40B4-BE49-F238E27FC236}">
                <a16:creationId xmlns:a16="http://schemas.microsoft.com/office/drawing/2014/main" id="{28242A60-9301-DD58-206D-9BFA78A90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953000"/>
            <a:ext cx="152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1" name="Text Box 7">
            <a:extLst>
              <a:ext uri="{FF2B5EF4-FFF2-40B4-BE49-F238E27FC236}">
                <a16:creationId xmlns:a16="http://schemas.microsoft.com/office/drawing/2014/main" id="{CC0C7077-197C-C418-F0F8-EDF0A3BF8F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5181600"/>
            <a:ext cx="5791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5000"/>
              <a:buFont typeface="Monotype Sorts" pitchFamily="2" charset="2"/>
              <a:buNone/>
            </a:pPr>
            <a:r>
              <a:rPr lang="pl-PL" altLang="en-US" sz="2800"/>
              <a:t>Zgoda banku na zaciągniecie kredytu</a:t>
            </a:r>
            <a:endParaRPr lang="en-IE" altLang="en-US" sz="2800"/>
          </a:p>
          <a:p>
            <a:pPr>
              <a:spcBef>
                <a:spcPct val="50000"/>
              </a:spcBef>
            </a:pPr>
            <a:endParaRPr lang="en-GB" altLang="en-US"/>
          </a:p>
        </p:txBody>
      </p:sp>
      <p:sp>
        <p:nvSpPr>
          <p:cNvPr id="6152" name="Text Box 8">
            <a:extLst>
              <a:ext uri="{FF2B5EF4-FFF2-40B4-BE49-F238E27FC236}">
                <a16:creationId xmlns:a16="http://schemas.microsoft.com/office/drawing/2014/main" id="{9CC868F5-B149-6A4A-2C98-C44BB5D934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2743200"/>
            <a:ext cx="5486400" cy="149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5000"/>
              <a:buFont typeface="Monotype Sorts" pitchFamily="2" charset="2"/>
              <a:buNone/>
            </a:pPr>
            <a:r>
              <a:rPr lang="pl-PL" altLang="en-US" sz="2800"/>
              <a:t>Przewidywana data pierwszego lotu – 5 maja 2006</a:t>
            </a:r>
            <a:endParaRPr lang="en-IE" altLang="en-US" sz="2800"/>
          </a:p>
          <a:p>
            <a:pPr>
              <a:spcBef>
                <a:spcPct val="50000"/>
              </a:spcBef>
            </a:pPr>
            <a:endParaRPr lang="en-GB" altLang="en-US"/>
          </a:p>
        </p:txBody>
      </p:sp>
      <p:sp>
        <p:nvSpPr>
          <p:cNvPr id="6153" name="Text Box 9">
            <a:extLst>
              <a:ext uri="{FF2B5EF4-FFF2-40B4-BE49-F238E27FC236}">
                <a16:creationId xmlns:a16="http://schemas.microsoft.com/office/drawing/2014/main" id="{1525844A-1EE4-29D9-CC4C-FFB56F3305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962400"/>
            <a:ext cx="6553200" cy="149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5000"/>
              <a:buFont typeface="Monotype Sorts" pitchFamily="2" charset="2"/>
              <a:buNone/>
            </a:pPr>
            <a:r>
              <a:rPr lang="pl-PL" altLang="en-US" sz="2800"/>
              <a:t>Zatrudnienie wysokokwalifikowanego personelu</a:t>
            </a:r>
            <a:endParaRPr lang="en-GB" altLang="en-US" sz="2800"/>
          </a:p>
          <a:p>
            <a:pPr>
              <a:spcBef>
                <a:spcPct val="50000"/>
              </a:spcBef>
            </a:pPr>
            <a:endParaRPr lang="en-GB" altLang="en-US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utoUpdateAnimBg="0"/>
      <p:bldP spid="6152" grpId="0" autoUpdateAnimBg="0"/>
      <p:bldP spid="6153" grpId="0" autoUpdateAnimBg="0"/>
    </p:bldLst>
  </p:timing>
</p:sld>
</file>

<file path=ppt/theme/theme1.xml><?xml version="1.0" encoding="utf-8"?>
<a:theme xmlns:a="http://schemas.openxmlformats.org/drawingml/2006/main" name="travel">
  <a:themeElements>
    <a:clrScheme name="">
      <a:dk1>
        <a:srgbClr val="000000"/>
      </a:dk1>
      <a:lt1>
        <a:srgbClr val="FFFFFF"/>
      </a:lt1>
      <a:dk2>
        <a:srgbClr val="0000FF"/>
      </a:dk2>
      <a:lt2>
        <a:srgbClr val="FFFFFF"/>
      </a:lt2>
      <a:accent1>
        <a:srgbClr val="8E01FC"/>
      </a:accent1>
      <a:accent2>
        <a:srgbClr val="E07000"/>
      </a:accent2>
      <a:accent3>
        <a:srgbClr val="AAAAFF"/>
      </a:accent3>
      <a:accent4>
        <a:srgbClr val="DADADA"/>
      </a:accent4>
      <a:accent5>
        <a:srgbClr val="C6AAFD"/>
      </a:accent5>
      <a:accent6>
        <a:srgbClr val="CB6500"/>
      </a:accent6>
      <a:hlink>
        <a:srgbClr val="FF00FF"/>
      </a:hlink>
      <a:folHlink>
        <a:srgbClr val="3365FB"/>
      </a:folHlink>
    </a:clrScheme>
    <a:fontScheme name="trave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trave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ve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ve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ve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ve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ve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ve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Settings\AidanP\My Documents\AM6\Templates\travel.pot</Template>
  <TotalTime>718</TotalTime>
  <Words>171</Words>
  <Application>Microsoft Office PowerPoint</Application>
  <PresentationFormat>Pokaz na ekranie (4:3)</PresentationFormat>
  <Paragraphs>53</Paragraphs>
  <Slides>10</Slides>
  <Notes>9</Notes>
  <HiddenSlides>2</HiddenSlides>
  <MMClips>0</MMClips>
  <ScaleCrop>false</ScaleCrop>
  <HeadingPairs>
    <vt:vector size="8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4" baseType="lpstr">
      <vt:lpstr>Times New Roman</vt:lpstr>
      <vt:lpstr>Monotype Sorts</vt:lpstr>
      <vt:lpstr>travel</vt:lpstr>
      <vt:lpstr>Wykres programu Microsoft Graph 2000</vt:lpstr>
      <vt:lpstr>Nowe połączenie Dublin/Paryż</vt:lpstr>
      <vt:lpstr>Agenda</vt:lpstr>
      <vt:lpstr>Cele strategiczne</vt:lpstr>
      <vt:lpstr>Założenia finansowe</vt:lpstr>
      <vt:lpstr>Włochy</vt:lpstr>
      <vt:lpstr>Austria</vt:lpstr>
      <vt:lpstr>Prognoza szczegółowa</vt:lpstr>
      <vt:lpstr>Porównanie zysków i cen w istniejących połączeniach €</vt:lpstr>
      <vt:lpstr>Podsumowanie</vt:lpstr>
      <vt:lpstr>Prezentacja programu PowerPoint</vt:lpstr>
    </vt:vector>
  </TitlesOfParts>
  <Company>Ecdl Foundation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Plan Dublin / Paris</dc:title>
  <dc:creator>User</dc:creator>
  <cp:lastModifiedBy>Przemysław Pedrycz</cp:lastModifiedBy>
  <cp:revision>134</cp:revision>
  <dcterms:created xsi:type="dcterms:W3CDTF">2002-09-10T12:48:01Z</dcterms:created>
  <dcterms:modified xsi:type="dcterms:W3CDTF">2022-06-22T12:03:51Z</dcterms:modified>
</cp:coreProperties>
</file>