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1646" autoAdjust="0"/>
    <p:restoredTop sz="95201" autoAdjust="0"/>
  </p:normalViewPr>
  <p:slideViewPr>
    <p:cSldViewPr snapToGrid="0">
      <p:cViewPr varScale="1">
        <p:scale>
          <a:sx n="87" d="100"/>
          <a:sy n="87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F1FDA-4A47-4482-9CFB-F6A485F9E4D6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A9F8F-9580-4691-B57D-CE739C8C6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0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To jest notka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A9F8F-9580-4691-B57D-CE739C8C65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2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A3400E-C557-A9EC-5B08-C8E0AF4D9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C093788-3875-21E7-47A1-9AF5824D08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C0A8E8-46C6-B7EC-6ED1-ADC1BD316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C6FDB49-7ED9-4E68-C5BC-B4FE756F3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61EFE4F-005E-5FC4-F8F8-85FEA86E6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7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04CA2B-6F3B-A0B1-BF50-EB89C1FE4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D890106-4D69-2BC6-BD77-F99353FDC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E3CBF59-3321-F875-7379-61D60956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6BB3DF1-94F4-A569-16CB-63837F3FF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C69FBC-1BDC-FEFF-4EFC-AF897D942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4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93E19DAB-3B7D-BF4C-6128-911843BA4C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8DD13A8-00FD-0220-3618-0832431D3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A043BD4-1576-74F3-26D4-B4A2BBCE8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2A2D16C-B1CC-88BA-8976-E1F716FF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02E8342-8861-CEF2-FA7A-CE9A35B2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46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zentacja treści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602F34-D02C-95C0-914E-0D0A384D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" y="0"/>
            <a:ext cx="1673646" cy="540000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A8FFE12-E4C1-07F3-1381-8022E8674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C237EA7-73FC-D2E5-ED9E-BED4C3196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4E0D02D-D477-7BFA-471E-345FC9C7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4E5D500B-D77A-A56E-504C-9147251BD1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74918" y="45983"/>
            <a:ext cx="8715810" cy="54000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4C2E24D5-86F8-A28A-36F1-0DBDF5C713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92000" y="0"/>
            <a:ext cx="1800000" cy="18000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BED338F-7C30-7999-E3CB-31CA3E8BBE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90623" y="1810367"/>
            <a:ext cx="1800000" cy="18000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ymbol zastępczy obrazu 12">
            <a:extLst>
              <a:ext uri="{FF2B5EF4-FFF2-40B4-BE49-F238E27FC236}">
                <a16:creationId xmlns:a16="http://schemas.microsoft.com/office/drawing/2014/main" id="{DB11B240-054C-4368-E4D0-71522D674B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390623" y="3645983"/>
            <a:ext cx="1800000" cy="180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3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5F0886-5DE6-6737-2FB9-773BE6030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9839764-FEED-67EB-0F29-42E9C1FB2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F65F747-1E27-4303-86F4-DACE29116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57D295-EA4B-F5F9-D271-14F4FDCDF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6A9EEFA-46E2-39E8-D708-0704D6E4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8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065267-6F8E-953F-E2ED-C05E6C15A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A289631-C09F-DA67-42B1-55BADFEB3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CD9D85A-67BC-3D36-3174-4C3956183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334D1F0-82D6-7EB1-16DD-3397B1954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86A8C0F-70D6-179E-26D6-3C9564FC2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C2D91C-E04F-930F-21FD-34CAFFB38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704BA8-18F8-1BDF-90A4-143887C37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E5E3C4B-BC69-DA7A-6C9E-64B591348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A548CC6-2CDF-C52E-3776-FE31FD45E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0B54EE3-1880-8224-2344-E947ADDD0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C7992E6-B359-FC95-49DD-26E8588C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C4A364-93C4-7F46-7525-0EA57CDE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0313FB5-006A-E0CD-2813-D51B26F1C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4D82B3B-44DD-4CFD-8803-FA5B7DD30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E7BC644-590E-F60E-D6AE-5CB1962456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072E2FA-B12D-B775-3F79-379F1B020D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7AE44D5-4520-2BAE-1754-0C9307D14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C289C4B-936C-12C2-2C6E-FAD396CC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70622BF-2C84-024D-78E6-24BC65F86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5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428F5B-53FF-CB27-C1A1-483C2AE3C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2833528-B78E-314F-A3E1-D3D2399A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8EA0CA-4FA8-8947-EB0A-7E71F732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E5CBB9C-A68F-D4C1-D5F4-AE74B0C21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0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286B5F1-165A-5535-1994-8D058CE40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51C681E-F404-0857-C1AD-B29B3C1D4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DB378C2-CC31-F9BF-9404-568E5831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7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993433-CF16-6814-944D-FC5614A8A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9FFBE3C-8C65-73C5-EE90-400368459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6226051-55B3-21EC-E0B4-9218BE5B6E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AA38F92-ED98-6BAB-FA44-F1C2F0F4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1C5E963-5F1B-2E8A-EB5F-A6E93F9A0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E77D876-3E90-870A-56C3-C9044C4A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59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5E56DD-4138-172B-E2E8-CACF45D0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558F2954-5A2E-E266-7C17-60211ECCC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B19323-FAA7-7184-6F09-44685267B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E580A4E-AD5C-8739-E119-98B2A14F8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3B9D247-A7F5-A669-6864-E9B55A60F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E60A79F-C93C-8162-51B7-811F4984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C00E736-BB20-E942-C66A-369A49791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4C5B07-8954-0B8F-8216-9847EE197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7F963B4-7ED6-529A-D2F2-F6DF33BCFF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83DC2-8DD4-489B-950F-DFAA117A6930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913729-63FF-D047-0071-A0BC84F84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D2FD08-B58C-BE9F-8560-AD22954E2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A20A6-680F-452C-B3FB-CE06DF4AF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3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234626"/>
      </p:ext>
    </p:extLst>
  </p:cSld>
  <p:clrMapOvr>
    <a:masterClrMapping/>
  </p:clrMapOvr>
</p:sld>
</file>

<file path=ppt/theme/theme1.xml><?xml version="1.0" encoding="utf-8"?>
<a:theme xmlns:a="http://schemas.openxmlformats.org/drawingml/2006/main" name="Firmowy1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</Words>
  <Application>Microsoft Office PowerPoint</Application>
  <PresentationFormat>Panoramiczny</PresentationFormat>
  <Paragraphs>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Firmowy1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Przemysław Pedrycz</dc:creator>
  <cp:lastModifiedBy>Przemysław Pedrycz</cp:lastModifiedBy>
  <cp:revision>1</cp:revision>
  <dcterms:created xsi:type="dcterms:W3CDTF">2022-06-22T08:08:22Z</dcterms:created>
  <dcterms:modified xsi:type="dcterms:W3CDTF">2022-06-22T09:28:18Z</dcterms:modified>
</cp:coreProperties>
</file>