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436D"/>
    <a:srgbClr val="428802"/>
    <a:srgbClr val="455255"/>
    <a:srgbClr val="035522"/>
    <a:srgbClr val="0C6026"/>
    <a:srgbClr val="024617"/>
    <a:srgbClr val="BDD6D4"/>
    <a:srgbClr val="B0C9CA"/>
    <a:srgbClr val="08334F"/>
    <a:srgbClr val="1459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816" y="19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F00AADB-53DB-4BBE-BF72-BF46A8DF23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A42711D-F90C-4A32-95BF-489F21A201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E2D134A-AF5F-410B-ADEC-CF6BF9970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00678-A74C-4B4F-992D-77664F18B353}" type="datetimeFigureOut">
              <a:rPr lang="pl-PL" smtClean="0"/>
              <a:t>2017-08-30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5330F11-860B-4AEC-A04A-84D877F4B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8DBFC8F-9CDC-4314-B5C4-2AC6FFB50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8F3D-BF6F-4127-953F-C98756E9DE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3847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BDFCB71-67A7-42D2-9C1B-269A78A3D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435BB6D-2219-495F-B840-E34DBC2934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9792D81-E4E0-4A40-8C42-2D26E9840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00678-A74C-4B4F-992D-77664F18B353}" type="datetimeFigureOut">
              <a:rPr lang="pl-PL" smtClean="0"/>
              <a:t>2017-08-30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9A9EFAF-5571-4EC7-BC6C-6F431B9C8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C3F1D0C-377E-4F98-8932-A10B3B06E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8F3D-BF6F-4127-953F-C98756E9DE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32839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A29AA7A0-D431-47B1-93FD-424D4C4B7C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963A1B6-6C4E-4C05-A4D2-302FDBAEEC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B626C50-0E2F-40C7-84AC-A3C25745E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00678-A74C-4B4F-992D-77664F18B353}" type="datetimeFigureOut">
              <a:rPr lang="pl-PL" smtClean="0"/>
              <a:t>2017-08-30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130E44E-AA25-4F86-B325-691E7F1AD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C8AA57-7AB4-454A-8A2C-EC2F73B87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8F3D-BF6F-4127-953F-C98756E9DE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83141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78C08F6-65B9-41BC-8116-5F255EC56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2AE57B3-49F8-427D-B479-214041B4B2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583F155-3A98-422F-BCC4-1D02A3B0C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00678-A74C-4B4F-992D-77664F18B353}" type="datetimeFigureOut">
              <a:rPr lang="pl-PL" smtClean="0"/>
              <a:t>2017-08-30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5975138-00B2-45CA-982F-5B3762119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3974188-0636-4F2D-9208-4514CADED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8F3D-BF6F-4127-953F-C98756E9DE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4306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7411D83-55E5-4BD0-A11C-C9C7F28A1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65F6061-D9A4-47EE-8FEC-3E0638AE5E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AA68BEC-2019-49B6-8834-41AC23A43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00678-A74C-4B4F-992D-77664F18B353}" type="datetimeFigureOut">
              <a:rPr lang="pl-PL" smtClean="0"/>
              <a:t>2017-08-30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61D2D42-C8FB-494B-B5ED-029DDACAF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0B19763-38C3-43CD-8855-67BB77AA8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8F3D-BF6F-4127-953F-C98756E9DE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4068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3EA3C08-3F32-4DE7-A9E1-D25E7DB5E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04E8FD0-D175-4FEC-938C-5142DFDA36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D25266A-7138-478B-BBCD-7944A6FB0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99B1D84-E4EA-410D-A87E-D99DB6A2A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00678-A74C-4B4F-992D-77664F18B353}" type="datetimeFigureOut">
              <a:rPr lang="pl-PL" smtClean="0"/>
              <a:t>2017-08-30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9E32907-591C-4817-AAC5-E713B3B43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6590CA9-E4AC-444D-A056-63CF1C528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8F3D-BF6F-4127-953F-C98756E9DE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5059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653492D-DE1B-4A38-83AC-488DFF012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F6EC219-B490-495F-B42B-6AA09E5D05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053E0B4-6249-4AF9-8B05-C9FEA8EBBE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3797F852-D364-4D5C-855A-368AD420FD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E0335B1-D1FB-450C-BE1B-6660F2B8CE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92FF3933-34E3-4E8B-B497-5AB70E5FD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00678-A74C-4B4F-992D-77664F18B353}" type="datetimeFigureOut">
              <a:rPr lang="pl-PL" smtClean="0"/>
              <a:t>2017-08-30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0E2B2BAF-107F-4807-A61D-3F6F62109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B383F220-4238-4ECC-990C-047CDF16F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8F3D-BF6F-4127-953F-C98756E9DE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93329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6D5F536-4C9A-464C-874E-42EBBC6BF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5BC52E67-5693-4FD5-BC49-385A37103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00678-A74C-4B4F-992D-77664F18B353}" type="datetimeFigureOut">
              <a:rPr lang="pl-PL" smtClean="0"/>
              <a:t>2017-08-30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B41CE24B-93DA-4F5F-A326-D3D24C37A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8A168E6A-274B-4324-BBB8-EC26E3D3B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8F3D-BF6F-4127-953F-C98756E9DE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3371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8E250C83-BC2D-4C11-BE4C-2BA2D285A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00678-A74C-4B4F-992D-77664F18B353}" type="datetimeFigureOut">
              <a:rPr lang="pl-PL" smtClean="0"/>
              <a:t>2017-08-30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F7FE051-9B47-4A1B-A148-5DD89E1CD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85FA424-AE07-46D2-9C23-10641AB84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8F3D-BF6F-4127-953F-C98756E9DE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3889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3D953BD-820F-4205-97F5-A06DB7014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6196885-611C-4887-A91A-458B8B8BAC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E3AFB7C-9D35-4F47-A8FD-93FC3A4B6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651FF5C-593F-4D72-B246-312BB98BA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00678-A74C-4B4F-992D-77664F18B353}" type="datetimeFigureOut">
              <a:rPr lang="pl-PL" smtClean="0"/>
              <a:t>2017-08-30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C4ADD24-8DE8-4B3F-AF02-57E6C7BA2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1374EF9-CBD1-4B39-AF4F-F7D4705DB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8F3D-BF6F-4127-953F-C98756E9DE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93063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665E0FB-A716-46B5-993D-B74723AFC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8B13E7F7-7090-4548-8580-5BBD2CF9B0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8114CAF-C53D-4B89-956F-429DD7923A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552E957-6751-433C-9257-13C2D7C9B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00678-A74C-4B4F-992D-77664F18B353}" type="datetimeFigureOut">
              <a:rPr lang="pl-PL" smtClean="0"/>
              <a:t>2017-08-30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1529842-8AB9-42DE-8E9E-763CE19A2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0F34C94-8FB5-4590-9D15-356C891F2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8F3D-BF6F-4127-953F-C98756E9DE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339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991EFDF0-A7B3-4983-8D52-829BD8C5A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672B3A2-6A60-4FDE-9DF9-A609309BD1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BC2588D-1DB3-4438-8769-8F2FDF1B43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00678-A74C-4B4F-992D-77664F18B353}" type="datetimeFigureOut">
              <a:rPr lang="pl-PL" smtClean="0"/>
              <a:t>2017-08-30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E483F85-AE60-43B2-A129-39C066A0D4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D1B6A9-4D6D-47AC-80A6-4ED145BB25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28F3D-BF6F-4127-953F-C98756E9DE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95143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Obraz 19">
            <a:extLst>
              <a:ext uri="{FF2B5EF4-FFF2-40B4-BE49-F238E27FC236}">
                <a16:creationId xmlns:a16="http://schemas.microsoft.com/office/drawing/2014/main" id="{6E3C3C0C-E574-4186-AC1F-6595565604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614" y="-36512"/>
            <a:ext cx="9138062" cy="6858000"/>
          </a:xfrm>
          <a:prstGeom prst="rect">
            <a:avLst/>
          </a:prstGeom>
        </p:spPr>
      </p:pic>
      <p:pic>
        <p:nvPicPr>
          <p:cNvPr id="2" name="Obraz 1">
            <a:extLst>
              <a:ext uri="{FF2B5EF4-FFF2-40B4-BE49-F238E27FC236}">
                <a16:creationId xmlns:a16="http://schemas.microsoft.com/office/drawing/2014/main" id="{3806F8F7-F676-4917-A913-38C210B696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4257" y="1336645"/>
            <a:ext cx="5117495" cy="2354591"/>
          </a:xfrm>
          <a:prstGeom prst="rect">
            <a:avLst/>
          </a:prstGeom>
        </p:spPr>
      </p:pic>
      <p:sp>
        <p:nvSpPr>
          <p:cNvPr id="16" name="Dowolny kształt: kształt 15">
            <a:extLst>
              <a:ext uri="{FF2B5EF4-FFF2-40B4-BE49-F238E27FC236}">
                <a16:creationId xmlns:a16="http://schemas.microsoft.com/office/drawing/2014/main" id="{F2C20931-2E62-4F2A-8E26-1888A5AC46D6}"/>
              </a:ext>
            </a:extLst>
          </p:cNvPr>
          <p:cNvSpPr/>
          <p:nvPr/>
        </p:nvSpPr>
        <p:spPr>
          <a:xfrm>
            <a:off x="0" y="0"/>
            <a:ext cx="12538362" cy="7474527"/>
          </a:xfrm>
          <a:custGeom>
            <a:avLst/>
            <a:gdLst>
              <a:gd name="connsiteX0" fmla="*/ 6331526 w 12191998"/>
              <a:gd name="connsiteY0" fmla="*/ 3740725 h 6857999"/>
              <a:gd name="connsiteX1" fmla="*/ 6248397 w 12191998"/>
              <a:gd name="connsiteY1" fmla="*/ 3823854 h 6857999"/>
              <a:gd name="connsiteX2" fmla="*/ 6248397 w 12191998"/>
              <a:gd name="connsiteY2" fmla="*/ 5077687 h 6857999"/>
              <a:gd name="connsiteX3" fmla="*/ 6331526 w 12191998"/>
              <a:gd name="connsiteY3" fmla="*/ 5160816 h 6857999"/>
              <a:gd name="connsiteX4" fmla="*/ 6664031 w 12191998"/>
              <a:gd name="connsiteY4" fmla="*/ 5160816 h 6857999"/>
              <a:gd name="connsiteX5" fmla="*/ 6747160 w 12191998"/>
              <a:gd name="connsiteY5" fmla="*/ 5077687 h 6857999"/>
              <a:gd name="connsiteX6" fmla="*/ 6747160 w 12191998"/>
              <a:gd name="connsiteY6" fmla="*/ 3823854 h 6857999"/>
              <a:gd name="connsiteX7" fmla="*/ 6664031 w 12191998"/>
              <a:gd name="connsiteY7" fmla="*/ 3740725 h 6857999"/>
              <a:gd name="connsiteX8" fmla="*/ 5710381 w 12191998"/>
              <a:gd name="connsiteY8" fmla="*/ 3740725 h 6857999"/>
              <a:gd name="connsiteX9" fmla="*/ 5618016 w 12191998"/>
              <a:gd name="connsiteY9" fmla="*/ 3833090 h 6857999"/>
              <a:gd name="connsiteX10" fmla="*/ 5618016 w 12191998"/>
              <a:gd name="connsiteY10" fmla="*/ 4285670 h 6857999"/>
              <a:gd name="connsiteX11" fmla="*/ 5710381 w 12191998"/>
              <a:gd name="connsiteY11" fmla="*/ 4378035 h 6857999"/>
              <a:gd name="connsiteX12" fmla="*/ 6079831 w 12191998"/>
              <a:gd name="connsiteY12" fmla="*/ 4378035 h 6857999"/>
              <a:gd name="connsiteX13" fmla="*/ 6172196 w 12191998"/>
              <a:gd name="connsiteY13" fmla="*/ 4285670 h 6857999"/>
              <a:gd name="connsiteX14" fmla="*/ 6172196 w 12191998"/>
              <a:gd name="connsiteY14" fmla="*/ 3833090 h 6857999"/>
              <a:gd name="connsiteX15" fmla="*/ 6079831 w 12191998"/>
              <a:gd name="connsiteY15" fmla="*/ 3740725 h 6857999"/>
              <a:gd name="connsiteX16" fmla="*/ 4491185 w 12191998"/>
              <a:gd name="connsiteY16" fmla="*/ 3740725 h 6857999"/>
              <a:gd name="connsiteX17" fmla="*/ 4281053 w 12191998"/>
              <a:gd name="connsiteY17" fmla="*/ 3950857 h 6857999"/>
              <a:gd name="connsiteX18" fmla="*/ 4281053 w 12191998"/>
              <a:gd name="connsiteY18" fmla="*/ 4819067 h 6857999"/>
              <a:gd name="connsiteX19" fmla="*/ 4491185 w 12191998"/>
              <a:gd name="connsiteY19" fmla="*/ 5029199 h 6857999"/>
              <a:gd name="connsiteX20" fmla="*/ 5331685 w 12191998"/>
              <a:gd name="connsiteY20" fmla="*/ 5029199 h 6857999"/>
              <a:gd name="connsiteX21" fmla="*/ 5541817 w 12191998"/>
              <a:gd name="connsiteY21" fmla="*/ 4819067 h 6857999"/>
              <a:gd name="connsiteX22" fmla="*/ 5541817 w 12191998"/>
              <a:gd name="connsiteY22" fmla="*/ 3950857 h 6857999"/>
              <a:gd name="connsiteX23" fmla="*/ 5331685 w 12191998"/>
              <a:gd name="connsiteY23" fmla="*/ 3740725 h 6857999"/>
              <a:gd name="connsiteX24" fmla="*/ 7696200 w 12191998"/>
              <a:gd name="connsiteY24" fmla="*/ 3643739 h 6857999"/>
              <a:gd name="connsiteX25" fmla="*/ 7633852 w 12191998"/>
              <a:gd name="connsiteY25" fmla="*/ 3706087 h 6857999"/>
              <a:gd name="connsiteX26" fmla="*/ 7633852 w 12191998"/>
              <a:gd name="connsiteY26" fmla="*/ 3955469 h 6857999"/>
              <a:gd name="connsiteX27" fmla="*/ 7696200 w 12191998"/>
              <a:gd name="connsiteY27" fmla="*/ 4017817 h 6857999"/>
              <a:gd name="connsiteX28" fmla="*/ 8014850 w 12191998"/>
              <a:gd name="connsiteY28" fmla="*/ 4017817 h 6857999"/>
              <a:gd name="connsiteX29" fmla="*/ 8077198 w 12191998"/>
              <a:gd name="connsiteY29" fmla="*/ 3955469 h 6857999"/>
              <a:gd name="connsiteX30" fmla="*/ 8077198 w 12191998"/>
              <a:gd name="connsiteY30" fmla="*/ 3706087 h 6857999"/>
              <a:gd name="connsiteX31" fmla="*/ 8014850 w 12191998"/>
              <a:gd name="connsiteY31" fmla="*/ 3643739 h 6857999"/>
              <a:gd name="connsiteX32" fmla="*/ 8323119 w 12191998"/>
              <a:gd name="connsiteY32" fmla="*/ 3567544 h 6857999"/>
              <a:gd name="connsiteX33" fmla="*/ 8208817 w 12191998"/>
              <a:gd name="connsiteY33" fmla="*/ 3681846 h 6857999"/>
              <a:gd name="connsiteX34" fmla="*/ 8208817 w 12191998"/>
              <a:gd name="connsiteY34" fmla="*/ 5185060 h 6857999"/>
              <a:gd name="connsiteX35" fmla="*/ 8323119 w 12191998"/>
              <a:gd name="connsiteY35" fmla="*/ 5299362 h 6857999"/>
              <a:gd name="connsiteX36" fmla="*/ 8780314 w 12191998"/>
              <a:gd name="connsiteY36" fmla="*/ 5299362 h 6857999"/>
              <a:gd name="connsiteX37" fmla="*/ 8894616 w 12191998"/>
              <a:gd name="connsiteY37" fmla="*/ 5185060 h 6857999"/>
              <a:gd name="connsiteX38" fmla="*/ 8894616 w 12191998"/>
              <a:gd name="connsiteY38" fmla="*/ 3681846 h 6857999"/>
              <a:gd name="connsiteX39" fmla="*/ 8780314 w 12191998"/>
              <a:gd name="connsiteY39" fmla="*/ 3567544 h 6857999"/>
              <a:gd name="connsiteX40" fmla="*/ 7740072 w 12191998"/>
              <a:gd name="connsiteY40" fmla="*/ 2798618 h 6857999"/>
              <a:gd name="connsiteX41" fmla="*/ 7633852 w 12191998"/>
              <a:gd name="connsiteY41" fmla="*/ 2904838 h 6857999"/>
              <a:gd name="connsiteX42" fmla="*/ 7633852 w 12191998"/>
              <a:gd name="connsiteY42" fmla="*/ 3329707 h 6857999"/>
              <a:gd name="connsiteX43" fmla="*/ 7740072 w 12191998"/>
              <a:gd name="connsiteY43" fmla="*/ 3435926 h 6857999"/>
              <a:gd name="connsiteX44" fmla="*/ 8788396 w 12191998"/>
              <a:gd name="connsiteY44" fmla="*/ 3435926 h 6857999"/>
              <a:gd name="connsiteX45" fmla="*/ 8894616 w 12191998"/>
              <a:gd name="connsiteY45" fmla="*/ 3329707 h 6857999"/>
              <a:gd name="connsiteX46" fmla="*/ 8894616 w 12191998"/>
              <a:gd name="connsiteY46" fmla="*/ 2904838 h 6857999"/>
              <a:gd name="connsiteX47" fmla="*/ 8788396 w 12191998"/>
              <a:gd name="connsiteY47" fmla="*/ 2798618 h 6857999"/>
              <a:gd name="connsiteX48" fmla="*/ 4458855 w 12191998"/>
              <a:gd name="connsiteY48" fmla="*/ 2666999 h 6857999"/>
              <a:gd name="connsiteX49" fmla="*/ 4308760 w 12191998"/>
              <a:gd name="connsiteY49" fmla="*/ 2817093 h 6857999"/>
              <a:gd name="connsiteX50" fmla="*/ 4308760 w 12191998"/>
              <a:gd name="connsiteY50" fmla="*/ 3417450 h 6857999"/>
              <a:gd name="connsiteX51" fmla="*/ 4458855 w 12191998"/>
              <a:gd name="connsiteY51" fmla="*/ 3567544 h 6857999"/>
              <a:gd name="connsiteX52" fmla="*/ 6597066 w 12191998"/>
              <a:gd name="connsiteY52" fmla="*/ 3567544 h 6857999"/>
              <a:gd name="connsiteX53" fmla="*/ 6747160 w 12191998"/>
              <a:gd name="connsiteY53" fmla="*/ 3417450 h 6857999"/>
              <a:gd name="connsiteX54" fmla="*/ 6747160 w 12191998"/>
              <a:gd name="connsiteY54" fmla="*/ 2817093 h 6857999"/>
              <a:gd name="connsiteX55" fmla="*/ 6597066 w 12191998"/>
              <a:gd name="connsiteY55" fmla="*/ 2666999 h 6857999"/>
              <a:gd name="connsiteX56" fmla="*/ 6982690 w 12191998"/>
              <a:gd name="connsiteY56" fmla="*/ 2646218 h 6857999"/>
              <a:gd name="connsiteX57" fmla="*/ 6878779 w 12191998"/>
              <a:gd name="connsiteY57" fmla="*/ 2750129 h 6857999"/>
              <a:gd name="connsiteX58" fmla="*/ 6878779 w 12191998"/>
              <a:gd name="connsiteY58" fmla="*/ 4274124 h 6857999"/>
              <a:gd name="connsiteX59" fmla="*/ 6982690 w 12191998"/>
              <a:gd name="connsiteY59" fmla="*/ 4378035 h 6857999"/>
              <a:gd name="connsiteX60" fmla="*/ 7398322 w 12191998"/>
              <a:gd name="connsiteY60" fmla="*/ 4378035 h 6857999"/>
              <a:gd name="connsiteX61" fmla="*/ 7502233 w 12191998"/>
              <a:gd name="connsiteY61" fmla="*/ 4274124 h 6857999"/>
              <a:gd name="connsiteX62" fmla="*/ 7502233 w 12191998"/>
              <a:gd name="connsiteY62" fmla="*/ 2750129 h 6857999"/>
              <a:gd name="connsiteX63" fmla="*/ 7398322 w 12191998"/>
              <a:gd name="connsiteY63" fmla="*/ 2646218 h 6857999"/>
              <a:gd name="connsiteX64" fmla="*/ 4939722 w 12191998"/>
              <a:gd name="connsiteY64" fmla="*/ 1953491 h 6857999"/>
              <a:gd name="connsiteX65" fmla="*/ 4835235 w 12191998"/>
              <a:gd name="connsiteY65" fmla="*/ 2057979 h 6857999"/>
              <a:gd name="connsiteX66" fmla="*/ 4835235 w 12191998"/>
              <a:gd name="connsiteY66" fmla="*/ 2475921 h 6857999"/>
              <a:gd name="connsiteX67" fmla="*/ 4939722 w 12191998"/>
              <a:gd name="connsiteY67" fmla="*/ 2580409 h 6857999"/>
              <a:gd name="connsiteX68" fmla="*/ 5991510 w 12191998"/>
              <a:gd name="connsiteY68" fmla="*/ 2580409 h 6857999"/>
              <a:gd name="connsiteX69" fmla="*/ 6095999 w 12191998"/>
              <a:gd name="connsiteY69" fmla="*/ 2475921 h 6857999"/>
              <a:gd name="connsiteX70" fmla="*/ 6095999 w 12191998"/>
              <a:gd name="connsiteY70" fmla="*/ 2057979 h 6857999"/>
              <a:gd name="connsiteX71" fmla="*/ 5991510 w 12191998"/>
              <a:gd name="connsiteY71" fmla="*/ 1953491 h 6857999"/>
              <a:gd name="connsiteX72" fmla="*/ 7843984 w 12191998"/>
              <a:gd name="connsiteY72" fmla="*/ 955961 h 6857999"/>
              <a:gd name="connsiteX73" fmla="*/ 7633852 w 12191998"/>
              <a:gd name="connsiteY73" fmla="*/ 1166093 h 6857999"/>
              <a:gd name="connsiteX74" fmla="*/ 7633852 w 12191998"/>
              <a:gd name="connsiteY74" fmla="*/ 2477648 h 6857999"/>
              <a:gd name="connsiteX75" fmla="*/ 7843984 w 12191998"/>
              <a:gd name="connsiteY75" fmla="*/ 2687779 h 6857999"/>
              <a:gd name="connsiteX76" fmla="*/ 8684484 w 12191998"/>
              <a:gd name="connsiteY76" fmla="*/ 2687779 h 6857999"/>
              <a:gd name="connsiteX77" fmla="*/ 8894616 w 12191998"/>
              <a:gd name="connsiteY77" fmla="*/ 2477648 h 6857999"/>
              <a:gd name="connsiteX78" fmla="*/ 8894616 w 12191998"/>
              <a:gd name="connsiteY78" fmla="*/ 1166093 h 6857999"/>
              <a:gd name="connsiteX79" fmla="*/ 8684484 w 12191998"/>
              <a:gd name="connsiteY79" fmla="*/ 955961 h 6857999"/>
              <a:gd name="connsiteX80" fmla="*/ 6458529 w 12191998"/>
              <a:gd name="connsiteY80" fmla="*/ 762000 h 6857999"/>
              <a:gd name="connsiteX81" fmla="*/ 6248397 w 12191998"/>
              <a:gd name="connsiteY81" fmla="*/ 972132 h 6857999"/>
              <a:gd name="connsiteX82" fmla="*/ 6248397 w 12191998"/>
              <a:gd name="connsiteY82" fmla="*/ 2283685 h 6857999"/>
              <a:gd name="connsiteX83" fmla="*/ 6458529 w 12191998"/>
              <a:gd name="connsiteY83" fmla="*/ 2493818 h 6857999"/>
              <a:gd name="connsiteX84" fmla="*/ 7299029 w 12191998"/>
              <a:gd name="connsiteY84" fmla="*/ 2493818 h 6857999"/>
              <a:gd name="connsiteX85" fmla="*/ 7509161 w 12191998"/>
              <a:gd name="connsiteY85" fmla="*/ 2283685 h 6857999"/>
              <a:gd name="connsiteX86" fmla="*/ 7509161 w 12191998"/>
              <a:gd name="connsiteY86" fmla="*/ 972132 h 6857999"/>
              <a:gd name="connsiteX87" fmla="*/ 7299029 w 12191998"/>
              <a:gd name="connsiteY87" fmla="*/ 762000 h 6857999"/>
              <a:gd name="connsiteX88" fmla="*/ 0 w 12191998"/>
              <a:gd name="connsiteY88" fmla="*/ 0 h 6857999"/>
              <a:gd name="connsiteX89" fmla="*/ 12191998 w 12191998"/>
              <a:gd name="connsiteY89" fmla="*/ 0 h 6857999"/>
              <a:gd name="connsiteX90" fmla="*/ 12191998 w 12191998"/>
              <a:gd name="connsiteY90" fmla="*/ 6857999 h 6857999"/>
              <a:gd name="connsiteX91" fmla="*/ 0 w 12191998"/>
              <a:gd name="connsiteY91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12191998" h="6857999">
                <a:moveTo>
                  <a:pt x="6331526" y="3740725"/>
                </a:moveTo>
                <a:cubicBezTo>
                  <a:pt x="6285615" y="3740725"/>
                  <a:pt x="6248397" y="3777943"/>
                  <a:pt x="6248397" y="3823854"/>
                </a:cubicBezTo>
                <a:lnTo>
                  <a:pt x="6248397" y="5077687"/>
                </a:lnTo>
                <a:cubicBezTo>
                  <a:pt x="6248397" y="5123598"/>
                  <a:pt x="6285615" y="5160816"/>
                  <a:pt x="6331526" y="5160816"/>
                </a:cubicBezTo>
                <a:lnTo>
                  <a:pt x="6664031" y="5160816"/>
                </a:lnTo>
                <a:cubicBezTo>
                  <a:pt x="6709942" y="5160816"/>
                  <a:pt x="6747160" y="5123598"/>
                  <a:pt x="6747160" y="5077687"/>
                </a:cubicBezTo>
                <a:lnTo>
                  <a:pt x="6747160" y="3823854"/>
                </a:lnTo>
                <a:cubicBezTo>
                  <a:pt x="6747160" y="3777943"/>
                  <a:pt x="6709942" y="3740725"/>
                  <a:pt x="6664031" y="3740725"/>
                </a:cubicBezTo>
                <a:close/>
                <a:moveTo>
                  <a:pt x="5710381" y="3740725"/>
                </a:moveTo>
                <a:cubicBezTo>
                  <a:pt x="5659370" y="3740725"/>
                  <a:pt x="5618016" y="3782078"/>
                  <a:pt x="5618016" y="3833090"/>
                </a:cubicBezTo>
                <a:lnTo>
                  <a:pt x="5618016" y="4285670"/>
                </a:lnTo>
                <a:cubicBezTo>
                  <a:pt x="5618016" y="4336682"/>
                  <a:pt x="5659370" y="4378035"/>
                  <a:pt x="5710381" y="4378035"/>
                </a:cubicBezTo>
                <a:lnTo>
                  <a:pt x="6079831" y="4378035"/>
                </a:lnTo>
                <a:cubicBezTo>
                  <a:pt x="6130843" y="4378035"/>
                  <a:pt x="6172196" y="4336682"/>
                  <a:pt x="6172196" y="4285670"/>
                </a:cubicBezTo>
                <a:lnTo>
                  <a:pt x="6172196" y="3833090"/>
                </a:lnTo>
                <a:cubicBezTo>
                  <a:pt x="6172196" y="3782078"/>
                  <a:pt x="6130843" y="3740725"/>
                  <a:pt x="6079831" y="3740725"/>
                </a:cubicBezTo>
                <a:close/>
                <a:moveTo>
                  <a:pt x="4491185" y="3740725"/>
                </a:moveTo>
                <a:cubicBezTo>
                  <a:pt x="4375132" y="3740725"/>
                  <a:pt x="4281053" y="3834804"/>
                  <a:pt x="4281053" y="3950857"/>
                </a:cubicBezTo>
                <a:lnTo>
                  <a:pt x="4281053" y="4819067"/>
                </a:lnTo>
                <a:cubicBezTo>
                  <a:pt x="4281053" y="4935120"/>
                  <a:pt x="4375132" y="5029199"/>
                  <a:pt x="4491185" y="5029199"/>
                </a:cubicBezTo>
                <a:lnTo>
                  <a:pt x="5331685" y="5029199"/>
                </a:lnTo>
                <a:cubicBezTo>
                  <a:pt x="5447738" y="5029199"/>
                  <a:pt x="5541817" y="4935120"/>
                  <a:pt x="5541817" y="4819067"/>
                </a:cubicBezTo>
                <a:lnTo>
                  <a:pt x="5541817" y="3950857"/>
                </a:lnTo>
                <a:cubicBezTo>
                  <a:pt x="5541817" y="3834804"/>
                  <a:pt x="5447738" y="3740725"/>
                  <a:pt x="5331685" y="3740725"/>
                </a:cubicBezTo>
                <a:close/>
                <a:moveTo>
                  <a:pt x="7696200" y="3643739"/>
                </a:moveTo>
                <a:cubicBezTo>
                  <a:pt x="7661766" y="3643739"/>
                  <a:pt x="7633852" y="3671653"/>
                  <a:pt x="7633852" y="3706087"/>
                </a:cubicBezTo>
                <a:lnTo>
                  <a:pt x="7633852" y="3955469"/>
                </a:lnTo>
                <a:cubicBezTo>
                  <a:pt x="7633852" y="3989903"/>
                  <a:pt x="7661766" y="4017817"/>
                  <a:pt x="7696200" y="4017817"/>
                </a:cubicBezTo>
                <a:lnTo>
                  <a:pt x="8014850" y="4017817"/>
                </a:lnTo>
                <a:cubicBezTo>
                  <a:pt x="8049284" y="4017817"/>
                  <a:pt x="8077198" y="3989903"/>
                  <a:pt x="8077198" y="3955469"/>
                </a:cubicBezTo>
                <a:lnTo>
                  <a:pt x="8077198" y="3706087"/>
                </a:lnTo>
                <a:cubicBezTo>
                  <a:pt x="8077198" y="3671653"/>
                  <a:pt x="8049284" y="3643739"/>
                  <a:pt x="8014850" y="3643739"/>
                </a:cubicBezTo>
                <a:close/>
                <a:moveTo>
                  <a:pt x="8323119" y="3567544"/>
                </a:moveTo>
                <a:cubicBezTo>
                  <a:pt x="8259992" y="3567544"/>
                  <a:pt x="8208817" y="3618719"/>
                  <a:pt x="8208817" y="3681846"/>
                </a:cubicBezTo>
                <a:lnTo>
                  <a:pt x="8208817" y="5185060"/>
                </a:lnTo>
                <a:cubicBezTo>
                  <a:pt x="8208817" y="5248187"/>
                  <a:pt x="8259992" y="5299362"/>
                  <a:pt x="8323119" y="5299362"/>
                </a:cubicBezTo>
                <a:lnTo>
                  <a:pt x="8780314" y="5299362"/>
                </a:lnTo>
                <a:cubicBezTo>
                  <a:pt x="8843441" y="5299362"/>
                  <a:pt x="8894616" y="5248187"/>
                  <a:pt x="8894616" y="5185060"/>
                </a:cubicBezTo>
                <a:lnTo>
                  <a:pt x="8894616" y="3681846"/>
                </a:lnTo>
                <a:cubicBezTo>
                  <a:pt x="8894616" y="3618719"/>
                  <a:pt x="8843441" y="3567544"/>
                  <a:pt x="8780314" y="3567544"/>
                </a:cubicBezTo>
                <a:close/>
                <a:moveTo>
                  <a:pt x="7740072" y="2798618"/>
                </a:moveTo>
                <a:cubicBezTo>
                  <a:pt x="7681408" y="2798618"/>
                  <a:pt x="7633852" y="2846174"/>
                  <a:pt x="7633852" y="2904838"/>
                </a:cubicBezTo>
                <a:lnTo>
                  <a:pt x="7633852" y="3329707"/>
                </a:lnTo>
                <a:cubicBezTo>
                  <a:pt x="7633852" y="3388370"/>
                  <a:pt x="7681408" y="3435926"/>
                  <a:pt x="7740072" y="3435926"/>
                </a:cubicBezTo>
                <a:lnTo>
                  <a:pt x="8788396" y="3435926"/>
                </a:lnTo>
                <a:cubicBezTo>
                  <a:pt x="8847060" y="3435926"/>
                  <a:pt x="8894616" y="3388370"/>
                  <a:pt x="8894616" y="3329707"/>
                </a:cubicBezTo>
                <a:lnTo>
                  <a:pt x="8894616" y="2904838"/>
                </a:lnTo>
                <a:cubicBezTo>
                  <a:pt x="8894616" y="2846174"/>
                  <a:pt x="8847060" y="2798618"/>
                  <a:pt x="8788396" y="2798618"/>
                </a:cubicBezTo>
                <a:close/>
                <a:moveTo>
                  <a:pt x="4458855" y="2666999"/>
                </a:moveTo>
                <a:cubicBezTo>
                  <a:pt x="4375960" y="2666999"/>
                  <a:pt x="4308760" y="2734198"/>
                  <a:pt x="4308760" y="2817093"/>
                </a:cubicBezTo>
                <a:lnTo>
                  <a:pt x="4308760" y="3417450"/>
                </a:lnTo>
                <a:cubicBezTo>
                  <a:pt x="4308760" y="3500345"/>
                  <a:pt x="4375960" y="3567544"/>
                  <a:pt x="4458855" y="3567544"/>
                </a:cubicBezTo>
                <a:lnTo>
                  <a:pt x="6597066" y="3567544"/>
                </a:lnTo>
                <a:cubicBezTo>
                  <a:pt x="6679961" y="3567544"/>
                  <a:pt x="6747160" y="3500345"/>
                  <a:pt x="6747160" y="3417450"/>
                </a:cubicBezTo>
                <a:lnTo>
                  <a:pt x="6747160" y="2817093"/>
                </a:lnTo>
                <a:cubicBezTo>
                  <a:pt x="6747160" y="2734198"/>
                  <a:pt x="6679961" y="2666999"/>
                  <a:pt x="6597066" y="2666999"/>
                </a:cubicBezTo>
                <a:close/>
                <a:moveTo>
                  <a:pt x="6982690" y="2646218"/>
                </a:moveTo>
                <a:cubicBezTo>
                  <a:pt x="6925302" y="2646218"/>
                  <a:pt x="6878779" y="2692741"/>
                  <a:pt x="6878779" y="2750129"/>
                </a:cubicBezTo>
                <a:lnTo>
                  <a:pt x="6878779" y="4274124"/>
                </a:lnTo>
                <a:cubicBezTo>
                  <a:pt x="6878779" y="4331512"/>
                  <a:pt x="6925302" y="4378035"/>
                  <a:pt x="6982690" y="4378035"/>
                </a:cubicBezTo>
                <a:lnTo>
                  <a:pt x="7398322" y="4378035"/>
                </a:lnTo>
                <a:cubicBezTo>
                  <a:pt x="7455710" y="4378035"/>
                  <a:pt x="7502233" y="4331512"/>
                  <a:pt x="7502233" y="4274124"/>
                </a:cubicBezTo>
                <a:lnTo>
                  <a:pt x="7502233" y="2750129"/>
                </a:lnTo>
                <a:cubicBezTo>
                  <a:pt x="7502233" y="2692741"/>
                  <a:pt x="7455710" y="2646218"/>
                  <a:pt x="7398322" y="2646218"/>
                </a:cubicBezTo>
                <a:close/>
                <a:moveTo>
                  <a:pt x="4939722" y="1953491"/>
                </a:moveTo>
                <a:cubicBezTo>
                  <a:pt x="4882016" y="1953491"/>
                  <a:pt x="4835235" y="2000272"/>
                  <a:pt x="4835235" y="2057979"/>
                </a:cubicBezTo>
                <a:lnTo>
                  <a:pt x="4835235" y="2475921"/>
                </a:lnTo>
                <a:cubicBezTo>
                  <a:pt x="4835235" y="2533628"/>
                  <a:pt x="4882016" y="2580409"/>
                  <a:pt x="4939722" y="2580409"/>
                </a:cubicBezTo>
                <a:lnTo>
                  <a:pt x="5991510" y="2580409"/>
                </a:lnTo>
                <a:cubicBezTo>
                  <a:pt x="6049218" y="2580409"/>
                  <a:pt x="6095999" y="2533628"/>
                  <a:pt x="6095999" y="2475921"/>
                </a:cubicBezTo>
                <a:lnTo>
                  <a:pt x="6095999" y="2057979"/>
                </a:lnTo>
                <a:cubicBezTo>
                  <a:pt x="6095999" y="2000272"/>
                  <a:pt x="6049218" y="1953491"/>
                  <a:pt x="5991510" y="1953491"/>
                </a:cubicBezTo>
                <a:close/>
                <a:moveTo>
                  <a:pt x="7843984" y="955961"/>
                </a:moveTo>
                <a:cubicBezTo>
                  <a:pt x="7727931" y="955961"/>
                  <a:pt x="7633852" y="1050040"/>
                  <a:pt x="7633852" y="1166093"/>
                </a:cubicBezTo>
                <a:lnTo>
                  <a:pt x="7633852" y="2477648"/>
                </a:lnTo>
                <a:cubicBezTo>
                  <a:pt x="7633852" y="2593700"/>
                  <a:pt x="7727931" y="2687779"/>
                  <a:pt x="7843984" y="2687779"/>
                </a:cubicBezTo>
                <a:lnTo>
                  <a:pt x="8684484" y="2687779"/>
                </a:lnTo>
                <a:cubicBezTo>
                  <a:pt x="8800537" y="2687779"/>
                  <a:pt x="8894616" y="2593700"/>
                  <a:pt x="8894616" y="2477648"/>
                </a:cubicBezTo>
                <a:lnTo>
                  <a:pt x="8894616" y="1166093"/>
                </a:lnTo>
                <a:cubicBezTo>
                  <a:pt x="8894616" y="1050040"/>
                  <a:pt x="8800537" y="955961"/>
                  <a:pt x="8684484" y="955961"/>
                </a:cubicBezTo>
                <a:close/>
                <a:moveTo>
                  <a:pt x="6458529" y="762000"/>
                </a:moveTo>
                <a:cubicBezTo>
                  <a:pt x="6342476" y="762000"/>
                  <a:pt x="6248397" y="856079"/>
                  <a:pt x="6248397" y="972132"/>
                </a:cubicBezTo>
                <a:lnTo>
                  <a:pt x="6248397" y="2283685"/>
                </a:lnTo>
                <a:cubicBezTo>
                  <a:pt x="6248397" y="2399739"/>
                  <a:pt x="6342476" y="2493818"/>
                  <a:pt x="6458529" y="2493818"/>
                </a:cubicBezTo>
                <a:lnTo>
                  <a:pt x="7299029" y="2493818"/>
                </a:lnTo>
                <a:cubicBezTo>
                  <a:pt x="7415082" y="2493818"/>
                  <a:pt x="7509161" y="2399739"/>
                  <a:pt x="7509161" y="2283685"/>
                </a:cubicBezTo>
                <a:lnTo>
                  <a:pt x="7509161" y="972132"/>
                </a:lnTo>
                <a:cubicBezTo>
                  <a:pt x="7509161" y="856079"/>
                  <a:pt x="7415082" y="762000"/>
                  <a:pt x="7299029" y="762000"/>
                </a:cubicBezTo>
                <a:close/>
                <a:moveTo>
                  <a:pt x="0" y="0"/>
                </a:moveTo>
                <a:lnTo>
                  <a:pt x="12191998" y="0"/>
                </a:lnTo>
                <a:lnTo>
                  <a:pt x="12191998" y="6857999"/>
                </a:lnTo>
                <a:lnTo>
                  <a:pt x="0" y="6857999"/>
                </a:lnTo>
                <a:close/>
              </a:path>
            </a:pathLst>
          </a:custGeom>
          <a:gradFill flip="none" rotWithShape="1">
            <a:gsLst>
              <a:gs pos="0">
                <a:srgbClr val="BDD6D4"/>
              </a:gs>
              <a:gs pos="100000">
                <a:srgbClr val="0B5499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756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643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E955DB6-4CD3-456C-9FEB-81E4440BE493}"/>
              </a:ext>
            </a:extLst>
          </p:cNvPr>
          <p:cNvSpPr txBox="1"/>
          <p:nvPr/>
        </p:nvSpPr>
        <p:spPr>
          <a:xfrm>
            <a:off x="818147" y="673768"/>
            <a:ext cx="52778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chemeClr val="bg1">
                    <a:lumMod val="95000"/>
                  </a:schemeClr>
                </a:solidFill>
                <a:latin typeface="Lucida Console" panose="020B0609040504020204" pitchFamily="49" charset="0"/>
              </a:rPr>
              <a:t>Osiągniecia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E2437D91-E049-4A24-BC0A-A59332E6AABB}"/>
              </a:ext>
            </a:extLst>
          </p:cNvPr>
          <p:cNvSpPr txBox="1"/>
          <p:nvPr/>
        </p:nvSpPr>
        <p:spPr>
          <a:xfrm>
            <a:off x="818147" y="1732729"/>
            <a:ext cx="4122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rgbClr val="428802"/>
                </a:solidFill>
              </a:rPr>
              <a:t>Osiągnięcie celu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DF2451CB-7223-4720-B5A2-BB9D26949C57}"/>
              </a:ext>
            </a:extLst>
          </p:cNvPr>
          <p:cNvSpPr txBox="1"/>
          <p:nvPr/>
        </p:nvSpPr>
        <p:spPr>
          <a:xfrm>
            <a:off x="609599" y="2422359"/>
            <a:ext cx="582328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>
                    <a:lumMod val="95000"/>
                  </a:schemeClr>
                </a:solidFill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pl-PL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pl-PL" dirty="0">
                <a:solidFill>
                  <a:schemeClr val="bg1">
                    <a:lumMod val="95000"/>
                  </a:schemeClr>
                </a:solidFill>
              </a:rPr>
              <a:t>Nunc viverra imperdiet enim. Fusce est. Vivamus a tellus.</a:t>
            </a:r>
          </a:p>
          <a:p>
            <a:endParaRPr lang="pl-PL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pl-PL" dirty="0">
                <a:solidFill>
                  <a:schemeClr val="bg1">
                    <a:lumMod val="95000"/>
                  </a:schemeClr>
                </a:solidFill>
              </a:rPr>
              <a:t>Pellentesque habitant morbi tristique senectus et netus et malesuada fames ac turpis egestas. Proin pharetra nonummy pede. Mauris et orci.</a:t>
            </a:r>
          </a:p>
          <a:p>
            <a:endParaRPr lang="pl-PL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Prostokąt: zaokrąglone rogi 6">
            <a:extLst>
              <a:ext uri="{FF2B5EF4-FFF2-40B4-BE49-F238E27FC236}">
                <a16:creationId xmlns:a16="http://schemas.microsoft.com/office/drawing/2014/main" id="{832590FA-3859-4DB5-83FE-FF5A9569E3BA}"/>
              </a:ext>
            </a:extLst>
          </p:cNvPr>
          <p:cNvSpPr/>
          <p:nvPr/>
        </p:nvSpPr>
        <p:spPr>
          <a:xfrm rot="18618641">
            <a:off x="5732450" y="-1535478"/>
            <a:ext cx="7421662" cy="775475"/>
          </a:xfrm>
          <a:prstGeom prst="roundRect">
            <a:avLst>
              <a:gd name="adj" fmla="val 50000"/>
            </a:avLst>
          </a:prstGeom>
          <a:solidFill>
            <a:srgbClr val="42880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428802"/>
              </a:solidFill>
            </a:endParaRPr>
          </a:p>
        </p:txBody>
      </p:sp>
      <p:grpSp>
        <p:nvGrpSpPr>
          <p:cNvPr id="11" name="Grupa 10">
            <a:extLst>
              <a:ext uri="{FF2B5EF4-FFF2-40B4-BE49-F238E27FC236}">
                <a16:creationId xmlns:a16="http://schemas.microsoft.com/office/drawing/2014/main" id="{2F5CB810-7672-4839-AF1A-AE5BACB6D8E9}"/>
              </a:ext>
            </a:extLst>
          </p:cNvPr>
          <p:cNvGrpSpPr/>
          <p:nvPr/>
        </p:nvGrpSpPr>
        <p:grpSpPr>
          <a:xfrm>
            <a:off x="9510864" y="-4130975"/>
            <a:ext cx="1026989" cy="11727735"/>
            <a:chOff x="9522169" y="-3797262"/>
            <a:chExt cx="838704" cy="11727735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8" name="Prostokąt: zaokrąglone rogi 7">
              <a:extLst>
                <a:ext uri="{FF2B5EF4-FFF2-40B4-BE49-F238E27FC236}">
                  <a16:creationId xmlns:a16="http://schemas.microsoft.com/office/drawing/2014/main" id="{0C265CD3-554C-453E-83DB-EE352C3390D6}"/>
                </a:ext>
              </a:extLst>
            </p:cNvPr>
            <p:cNvSpPr/>
            <p:nvPr/>
          </p:nvSpPr>
          <p:spPr>
            <a:xfrm rot="18618888">
              <a:off x="6258992" y="-377925"/>
              <a:ext cx="7421662" cy="582987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" name="Prostokąt: zaokrąglone rogi 8">
              <a:extLst>
                <a:ext uri="{FF2B5EF4-FFF2-40B4-BE49-F238E27FC236}">
                  <a16:creationId xmlns:a16="http://schemas.microsoft.com/office/drawing/2014/main" id="{2982CC6F-5EC6-40DE-AA3E-DF0EAD096083}"/>
                </a:ext>
              </a:extLst>
            </p:cNvPr>
            <p:cNvSpPr/>
            <p:nvPr/>
          </p:nvSpPr>
          <p:spPr>
            <a:xfrm rot="18595457">
              <a:off x="6124651" y="1062060"/>
              <a:ext cx="7421662" cy="626625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" name="Prostokąt: zaokrąglone rogi 9">
              <a:extLst>
                <a:ext uri="{FF2B5EF4-FFF2-40B4-BE49-F238E27FC236}">
                  <a16:creationId xmlns:a16="http://schemas.microsoft.com/office/drawing/2014/main" id="{9EEE0481-684D-4308-BD4B-0C6D4905A47D}"/>
                </a:ext>
              </a:extLst>
            </p:cNvPr>
            <p:cNvSpPr/>
            <p:nvPr/>
          </p:nvSpPr>
          <p:spPr>
            <a:xfrm rot="18587078">
              <a:off x="5681586" y="2176630"/>
              <a:ext cx="8679105" cy="539422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4" name="Prostokąt: zaokrąglone rogi 13">
              <a:extLst>
                <a:ext uri="{FF2B5EF4-FFF2-40B4-BE49-F238E27FC236}">
                  <a16:creationId xmlns:a16="http://schemas.microsoft.com/office/drawing/2014/main" id="{965A5AD6-97DE-453C-BD21-A57CDCD1739B}"/>
                </a:ext>
              </a:extLst>
            </p:cNvPr>
            <p:cNvSpPr/>
            <p:nvPr/>
          </p:nvSpPr>
          <p:spPr>
            <a:xfrm rot="18587078">
              <a:off x="5734546" y="3304147"/>
              <a:ext cx="8679105" cy="573548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12" name="Prostokąt 11">
            <a:extLst>
              <a:ext uri="{FF2B5EF4-FFF2-40B4-BE49-F238E27FC236}">
                <a16:creationId xmlns:a16="http://schemas.microsoft.com/office/drawing/2014/main" id="{D01645AF-442C-4D0D-8C05-A8F000B43FAD}"/>
              </a:ext>
            </a:extLst>
          </p:cNvPr>
          <p:cNvSpPr/>
          <p:nvPr/>
        </p:nvSpPr>
        <p:spPr>
          <a:xfrm>
            <a:off x="4992914" y="0"/>
            <a:ext cx="7199086" cy="205956"/>
          </a:xfrm>
          <a:prstGeom prst="rect">
            <a:avLst/>
          </a:prstGeom>
          <a:solidFill>
            <a:srgbClr val="4643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F8D1682D-0B97-4FBF-991D-8CCA5E06AFE6}"/>
              </a:ext>
            </a:extLst>
          </p:cNvPr>
          <p:cNvSpPr/>
          <p:nvPr/>
        </p:nvSpPr>
        <p:spPr>
          <a:xfrm rot="16200000">
            <a:off x="8999538" y="3003407"/>
            <a:ext cx="6235509" cy="183227"/>
          </a:xfrm>
          <a:prstGeom prst="rect">
            <a:avLst/>
          </a:prstGeom>
          <a:solidFill>
            <a:srgbClr val="4643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152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087780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74</Words>
  <Application>Microsoft Office PowerPoint</Application>
  <PresentationFormat>Panoramiczny</PresentationFormat>
  <Paragraphs>7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Lucida Console</vt:lpstr>
      <vt:lpstr>Motyw pakietu Office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Komputer 60 PP Comp</dc:creator>
  <cp:lastModifiedBy>Komputer 60 PP Comp</cp:lastModifiedBy>
  <cp:revision>11</cp:revision>
  <dcterms:created xsi:type="dcterms:W3CDTF">2017-08-25T16:57:57Z</dcterms:created>
  <dcterms:modified xsi:type="dcterms:W3CDTF">2017-08-30T08:22:38Z</dcterms:modified>
</cp:coreProperties>
</file>